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handoutMasterIdLst>
    <p:handoutMasterId r:id="rId18"/>
  </p:handoutMasterIdLst>
  <p:sldIdLst>
    <p:sldId id="2147483576" r:id="rId5"/>
    <p:sldId id="2147483584" r:id="rId6"/>
    <p:sldId id="2147483589" r:id="rId7"/>
    <p:sldId id="2147483582" r:id="rId8"/>
    <p:sldId id="2147483578" r:id="rId9"/>
    <p:sldId id="2147483583" r:id="rId10"/>
    <p:sldId id="264" r:id="rId11"/>
    <p:sldId id="2147483604" r:id="rId12"/>
    <p:sldId id="2147483587" r:id="rId13"/>
    <p:sldId id="2147483599" r:id="rId14"/>
    <p:sldId id="2147483602" r:id="rId15"/>
    <p:sldId id="21474836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B85703-D8C5-9DE1-0291-45800777F6DE}" name="Ostera, Graciela (NIH/OD) [E]" initials="O[" userId="S::osteragr@nih.gov::d257554c-901b-437f-a6a3-a68eb4fe6968" providerId="AD"/>
  <p188:author id="{A133C02C-3CF3-F8D1-F8B5-ED93EB84FD00}" name="Gianessi, Carol (NIH/OD) [E]" initials="G[" userId="S::gianessica@nih.gov::94293d3e-8387-4bd0-82fa-7c8b7c83a585" providerId="AD"/>
  <p188:author id="{F60EB32F-1E33-2AFA-AA15-954401948F17}" name="Heiner, Nicole (NIH/CIT) [C]" initials="NH" userId="S::heinernd@nih.gov::48117395-cb8c-4edb-80f5-fde5f7a609cd" providerId="AD"/>
  <p188:author id="{82DC2E30-5796-B4AE-08A9-A518B70BA231}" name="Loyal, Jasmine (NIH/CIT) [C]" initials="JL" userId="S::loyalja@nih.gov::c558823d-ff35-4b3f-9376-b15f1a7291fc" providerId="AD"/>
  <p188:author id="{16327330-483F-B2E2-BBFC-448718D1D9A4}" name="Weber, Nick (NIH/CIT) [E]" initials="NW" userId="S::webermn@nih.gov::4e0bbe30-4869-4497-b322-9b4a38896367" providerId="AD"/>
  <p188:author id="{47BAED36-E555-0A87-054D-0F547D7777FD}" name="Bayha, Ryan (NIH/OD) [E]" initials="B[" userId="S::bayhar@nih.gov::f180e448-a3d5-4854-9f24-9a5d44b3f10b" providerId="AD"/>
  <p188:author id="{0D09753B-F8C4-1E4A-8FE4-B4AB3789C217}" name="Oreilly, Marina (NIH/OD) [E]" initials="O[" userId="S::oreillym@nih.gov::921f3e4b-2d3a-4728-890b-50a51d91e17a" providerId="AD"/>
  <p188:author id="{2A7DA83C-ECA6-929E-BD28-16C1F6670A04}" name="NIH OSP" initials="OSP" userId="NIH OSP" providerId="None"/>
  <p188:author id="{27698551-5B25-08F1-139D-4C7E1FDC0EBC}" name="Office of Science Policy" initials="OSP" userId="Office of Science Policy" providerId="None"/>
  <p188:author id="{2E7F6D5D-B176-A4AB-84BE-CACD3850EC02}" name="NIH/OSP" initials="NIH/OSP" userId="NIH/OSP" providerId="None"/>
  <p188:author id="{9811B95D-7064-4419-41E6-7FA157C39747}" name="D'Souza, Ivor (NIH/CIT) [E]" initials="ID" userId="S::dsouzai@nih.gov::120de9a1-cafb-4017-b6b2-dd67d7fe0e88" providerId="AD"/>
  <p188:author id="{19BB5368-66BC-5E6B-45A8-1FF33A4D67AD}" name="Welch, Theresa (NIH/CIT) [C]" initials="TW" userId="S::welchtc@nih.gov::6951d379-070d-4820-a33d-debeb4f058ef" providerId="AD"/>
  <p188:author id="{4B9EC46D-DF72-075D-B4A8-112C9FDAEEF7}" name="Tucker, Jessica (NIH/OD) [E]" initials="T[" userId="S::tuckerjm@nih.gov::3b0738de-c7cc-4d29-ae15-92e335c2ea30" providerId="AD"/>
  <p188:author id="{9EC21979-25F0-9F64-7279-4D1001EE7347}" name="Office of Science Policy, NIH" initials="OSP" userId="Office of Science Policy, NIH" providerId="None"/>
  <p188:author id="{B0438798-50B7-9F73-BF1F-44D3C6F32BF3}" name="Mooney, Sean (NIH/CIT) [E]" initials="" userId="S::mooneysd2@nih.gov::8ac0f89d-e772-4029-bff8-b7ea065669f3" providerId="AD"/>
  <p188:author id="{820620B7-8E74-B4A8-96C1-57DEED20AA90}" name="Berger, Adam (NIH/OD) [E]" initials="AB" userId="S::bergerac@nih.gov::2be560db-2189-4009-bf3e-6a95f684c3ec" providerId="AD"/>
  <p188:author id="{412EE5CF-6F93-3216-44F0-1CCAF703233C}" name="Lim, Sokny (NIH/OD) [C]" initials="L[" userId="S::lims6@nih.gov::67ef58eb-d021-49f0-8ac7-e70386f25d4c" providerId="AD"/>
  <p188:author id="{606C87E9-5BCF-6965-82B5-3B92AD57E54E}" name="Sokol, Sarah (NIH/CIT) [C]" initials="SS" userId="S::sokolsn@nih.gov::bcf71b71-56d4-4af2-a9b1-389d63344a15" providerId="AD"/>
  <p188:author id="{EF414CF3-9602-230C-ACB5-79BE2C58FE69}" name="Sako, Borjana (NIH/CIT) [C]" initials="S[" userId="S::sakob2@nih.gov::cfee7a92-8393-42b5-a368-8b70f076c243" providerId="AD"/>
  <p188:author id="{0C530EFB-D1F2-42C5-D58F-B913107ED412}" name="Young, Caroline (NIH/OD) [E]" initials="Y[" userId="S::youngce@nih.gov::8ae30b3c-21d3-449f-b8df-6c06f57b7c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000000"/>
    <a:srgbClr val="00CC66"/>
    <a:srgbClr val="00FF00"/>
    <a:srgbClr val="F2F2F2"/>
    <a:srgbClr val="DE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FCDB1-6FAD-D558-8095-9563FBC0AECE}" v="5" dt="2026-02-11T15:24:41.728"/>
    <p1510:client id="{56952063-50D9-4F60-9EC0-100E1D986D5E}" v="363" dt="2026-02-11T17:14:23.757"/>
    <p1510:client id="{89CE5C35-C60A-3ACC-C556-5164F97490F7}" v="1" dt="2026-02-11T15:03:16.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cat>
            <c:strRef>
              <c:f>Sheet1!$A$2:$A$6</c:f>
              <c:strCache>
                <c:ptCount val="5"/>
                <c:pt idx="0">
                  <c:v>1st Qtr</c:v>
                </c:pt>
                <c:pt idx="1">
                  <c:v>2nd Qtr</c:v>
                </c:pt>
                <c:pt idx="2">
                  <c:v>3rd Qtr</c:v>
                </c:pt>
                <c:pt idx="3">
                  <c:v>4th Qtr</c:v>
                </c:pt>
                <c:pt idx="4">
                  <c:v>4th Qtr</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dPt>
            <c:idx val="5"/>
            <c:bubble3D val="0"/>
            <c:spPr>
              <a:solidFill>
                <a:srgbClr val="20558A"/>
              </a:solidFill>
              <a:ln w="76200">
                <a:solidFill>
                  <a:srgbClr val="FFFFFF"/>
                </a:solidFill>
              </a:ln>
              <a:effectLst/>
            </c:spPr>
            <c:extLst>
              <c:ext xmlns:c16="http://schemas.microsoft.com/office/drawing/2014/chart" uri="{C3380CC4-5D6E-409C-BE32-E72D297353CC}">
                <c16:uniqueId val="{0000000B-813B-4ACE-9D11-9E577EAAA265}"/>
              </c:ext>
            </c:extLst>
          </c:dPt>
          <c:cat>
            <c:strRef>
              <c:f>Sheet1!$A$2:$A$7</c:f>
              <c:strCache>
                <c:ptCount val="6"/>
                <c:pt idx="0">
                  <c:v>1st Qtr</c:v>
                </c:pt>
                <c:pt idx="1">
                  <c:v>2nd Qtr</c:v>
                </c:pt>
                <c:pt idx="2">
                  <c:v>3rd Qtr</c:v>
                </c:pt>
                <c:pt idx="3">
                  <c:v>4th Qtr</c:v>
                </c:pt>
                <c:pt idx="4">
                  <c:v>4th Qtr</c:v>
                </c:pt>
                <c:pt idx="5">
                  <c:v>6th Qtr</c:v>
                </c:pt>
              </c:strCache>
            </c:strRef>
          </c:cat>
          <c:val>
            <c:numRef>
              <c:f>Sheet1!$B$2:$B$7</c:f>
              <c:numCache>
                <c:formatCode>General</c:formatCode>
                <c:ptCount val="6"/>
                <c:pt idx="0">
                  <c:v>10</c:v>
                </c:pt>
                <c:pt idx="1">
                  <c:v>10</c:v>
                </c:pt>
                <c:pt idx="2">
                  <c:v>10</c:v>
                </c:pt>
                <c:pt idx="3">
                  <c:v>10</c:v>
                </c:pt>
                <c:pt idx="4">
                  <c:v>10</c:v>
                </c:pt>
                <c:pt idx="5">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cat>
            <c:strRef>
              <c:f>Sheet1!$A$2:$A$6</c:f>
              <c:strCache>
                <c:ptCount val="5"/>
                <c:pt idx="0">
                  <c:v>1st Qtr</c:v>
                </c:pt>
                <c:pt idx="1">
                  <c:v>2nd Qtr</c:v>
                </c:pt>
                <c:pt idx="2">
                  <c:v>3rd Qtr</c:v>
                </c:pt>
                <c:pt idx="3">
                  <c:v>4th Qtr</c:v>
                </c:pt>
                <c:pt idx="4">
                  <c:v>4th Qtr</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dPt>
            <c:idx val="5"/>
            <c:bubble3D val="0"/>
            <c:spPr>
              <a:solidFill>
                <a:srgbClr val="20558A"/>
              </a:solidFill>
              <a:ln w="76200">
                <a:solidFill>
                  <a:srgbClr val="FFFFFF"/>
                </a:solidFill>
              </a:ln>
              <a:effectLst/>
            </c:spPr>
            <c:extLst>
              <c:ext xmlns:c16="http://schemas.microsoft.com/office/drawing/2014/chart" uri="{C3380CC4-5D6E-409C-BE32-E72D297353CC}">
                <c16:uniqueId val="{0000000B-813B-4ACE-9D11-9E577EAAA265}"/>
              </c:ext>
            </c:extLst>
          </c:dPt>
          <c:cat>
            <c:strRef>
              <c:f>Sheet1!$A$2:$A$7</c:f>
              <c:strCache>
                <c:ptCount val="6"/>
                <c:pt idx="0">
                  <c:v>1st Qtr</c:v>
                </c:pt>
                <c:pt idx="1">
                  <c:v>2nd Qtr</c:v>
                </c:pt>
                <c:pt idx="2">
                  <c:v>3rd Qtr</c:v>
                </c:pt>
                <c:pt idx="3">
                  <c:v>4th Qtr</c:v>
                </c:pt>
                <c:pt idx="4">
                  <c:v>4th Qtr</c:v>
                </c:pt>
                <c:pt idx="5">
                  <c:v>6th Qtr</c:v>
                </c:pt>
              </c:strCache>
            </c:strRef>
          </c:cat>
          <c:val>
            <c:numRef>
              <c:f>Sheet1!$B$2:$B$7</c:f>
              <c:numCache>
                <c:formatCode>General</c:formatCode>
                <c:ptCount val="6"/>
                <c:pt idx="0">
                  <c:v>10</c:v>
                </c:pt>
                <c:pt idx="1">
                  <c:v>10</c:v>
                </c:pt>
                <c:pt idx="2">
                  <c:v>10</c:v>
                </c:pt>
                <c:pt idx="3">
                  <c:v>10</c:v>
                </c:pt>
                <c:pt idx="4">
                  <c:v>10</c:v>
                </c:pt>
                <c:pt idx="5">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50827" y="50683"/>
          <a:ext cx="2033" cy="4723"/>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3.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4.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50827" y="50683"/>
          <a:ext cx="2033" cy="4723"/>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5.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6.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2D42FE-F399-91F4-1199-B2D573AD5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E7E3FF-7BB4-F88A-6D5F-F48B0FB968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F426A-A460-4F56-AF9A-683B2BA17855}" type="datetimeFigureOut">
              <a:rPr lang="en-US" smtClean="0"/>
              <a:t>2/11/2026</a:t>
            </a:fld>
            <a:endParaRPr lang="en-US"/>
          </a:p>
        </p:txBody>
      </p:sp>
      <p:sp>
        <p:nvSpPr>
          <p:cNvPr id="4" name="Footer Placeholder 3">
            <a:extLst>
              <a:ext uri="{FF2B5EF4-FFF2-40B4-BE49-F238E27FC236}">
                <a16:creationId xmlns:a16="http://schemas.microsoft.com/office/drawing/2014/main" id="{813A3809-852A-D8B1-BE10-D908F8E253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882AE0-1F1D-15AC-D58F-96E1DD8A89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CEE68B-4C14-442C-9863-77A30457E800}" type="slidenum">
              <a:rPr lang="en-US" smtClean="0"/>
              <a:t>‹#›</a:t>
            </a:fld>
            <a:endParaRPr lang="en-US"/>
          </a:p>
        </p:txBody>
      </p:sp>
    </p:spTree>
    <p:extLst>
      <p:ext uri="{BB962C8B-B14F-4D97-AF65-F5344CB8AC3E}">
        <p14:creationId xmlns:p14="http://schemas.microsoft.com/office/powerpoint/2010/main" val="5521685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96EB1-8DF6-423C-B5A5-E2EBFBBF2C0E}"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44351-349C-4582-AF32-12976081C995}" type="slidenum">
              <a:rPr lang="en-US" smtClean="0"/>
              <a:t>‹#›</a:t>
            </a:fld>
            <a:endParaRPr lang="en-US"/>
          </a:p>
        </p:txBody>
      </p:sp>
    </p:spTree>
    <p:extLst>
      <p:ext uri="{BB962C8B-B14F-4D97-AF65-F5344CB8AC3E}">
        <p14:creationId xmlns:p14="http://schemas.microsoft.com/office/powerpoint/2010/main" val="30654982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93C93-61B0-D344-B752-C8D5E2012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13AA6-0CF1-2CFF-EB85-453261515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5BF4F-7E41-51F8-5BB4-0B97C2D18C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E34AE7-09E7-D4F7-4181-617318F9E57E}"/>
              </a:ext>
            </a:extLst>
          </p:cNvPr>
          <p:cNvSpPr>
            <a:spLocks noGrp="1"/>
          </p:cNvSpPr>
          <p:nvPr>
            <p:ph type="sldNum" sz="quarter" idx="5"/>
          </p:nvPr>
        </p:nvSpPr>
        <p:spPr/>
        <p:txBody>
          <a:bodyPr/>
          <a:lstStyle/>
          <a:p>
            <a:fld id="{C1544351-349C-4582-AF32-12976081C995}" type="slidenum">
              <a:rPr lang="en-US" smtClean="0"/>
              <a:t>4</a:t>
            </a:fld>
            <a:endParaRPr lang="en-US"/>
          </a:p>
        </p:txBody>
      </p:sp>
    </p:spTree>
    <p:extLst>
      <p:ext uri="{BB962C8B-B14F-4D97-AF65-F5344CB8AC3E}">
        <p14:creationId xmlns:p14="http://schemas.microsoft.com/office/powerpoint/2010/main" val="22229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0AA2-95D2-F60E-BF0C-7BCB32142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2E3A1-3CF8-5A81-E366-7D1D772BA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98E4F-64ED-659D-63BF-6FF21E5D0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165D6A-A20E-BD4B-806B-12906E9053C9}"/>
              </a:ext>
            </a:extLst>
          </p:cNvPr>
          <p:cNvSpPr>
            <a:spLocks noGrp="1"/>
          </p:cNvSpPr>
          <p:nvPr>
            <p:ph type="sldNum" sz="quarter" idx="5"/>
          </p:nvPr>
        </p:nvSpPr>
        <p:spPr/>
        <p:txBody>
          <a:bodyPr/>
          <a:lstStyle/>
          <a:p>
            <a:fld id="{C1544351-349C-4582-AF32-12976081C995}" type="slidenum">
              <a:rPr lang="en-US" smtClean="0"/>
              <a:t>6</a:t>
            </a:fld>
            <a:endParaRPr lang="en-US"/>
          </a:p>
        </p:txBody>
      </p:sp>
    </p:spTree>
    <p:extLst>
      <p:ext uri="{BB962C8B-B14F-4D97-AF65-F5344CB8AC3E}">
        <p14:creationId xmlns:p14="http://schemas.microsoft.com/office/powerpoint/2010/main" val="123831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E2CB5-B31A-4DAA-BD43-61AE29DF6B81}" type="slidenum">
              <a:rPr lang="en-US" smtClean="0"/>
              <a:t>7</a:t>
            </a:fld>
            <a:endParaRPr lang="en-US"/>
          </a:p>
        </p:txBody>
      </p:sp>
    </p:spTree>
    <p:extLst>
      <p:ext uri="{BB962C8B-B14F-4D97-AF65-F5344CB8AC3E}">
        <p14:creationId xmlns:p14="http://schemas.microsoft.com/office/powerpoint/2010/main" val="237762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463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p:nvPr>
        </p:nvSpPr>
        <p:spPr>
          <a:xfrm>
            <a:off x="551865" y="1849890"/>
            <a:ext cx="10515600" cy="1325563"/>
          </a:xfrm>
          <a:prstGeom prst="rect">
            <a:avLst/>
          </a:prstGeom>
        </p:spPr>
        <p:txBody>
          <a:bodyPr anchor="b"/>
          <a:lstStyle>
            <a:lvl1pPr algn="l" defTabSz="914400" rtl="0" eaLnBrk="1" latinLnBrk="0" hangingPunct="1">
              <a:lnSpc>
                <a:spcPct val="90000"/>
              </a:lnSpc>
              <a:spcBef>
                <a:spcPct val="0"/>
              </a:spcBef>
              <a:buNone/>
              <a:defRPr lang="en-US" sz="3600" b="1" i="0" kern="1200" baseline="0" dirty="0">
                <a:solidFill>
                  <a:srgbClr val="20558A"/>
                </a:solidFill>
                <a:latin typeface="+mj-lt"/>
                <a:ea typeface="Arial" charset="0"/>
                <a:cs typeface="Arial" charset="0"/>
              </a:defRPr>
            </a:lvl1pPr>
          </a:lstStyle>
          <a:p>
            <a:endParaRPr lang="en-US"/>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3429000"/>
            <a:ext cx="11073839"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p:nvPr>
        </p:nvSpPr>
        <p:spPr>
          <a:xfrm>
            <a:off x="601180" y="3703068"/>
            <a:ext cx="1112315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endParaRPr lang="en-US"/>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p:nvPr>
        </p:nvSpPr>
        <p:spPr>
          <a:xfrm>
            <a:off x="601180" y="4192254"/>
            <a:ext cx="1112315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endParaRPr lang="en-US"/>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February 2025</a:t>
            </a:r>
          </a:p>
        </p:txBody>
      </p:sp>
    </p:spTree>
    <p:extLst>
      <p:ext uri="{BB962C8B-B14F-4D97-AF65-F5344CB8AC3E}">
        <p14:creationId xmlns:p14="http://schemas.microsoft.com/office/powerpoint/2010/main" val="350794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18" name="Deck Title">
            <a:extLst>
              <a:ext uri="{FF2B5EF4-FFF2-40B4-BE49-F238E27FC236}">
                <a16:creationId xmlns:a16="http://schemas.microsoft.com/office/drawing/2014/main" id="{7A4357C8-6386-4B36-A2EC-426BDD121873}"/>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9" name="Title">
            <a:extLst>
              <a:ext uri="{FF2B5EF4-FFF2-40B4-BE49-F238E27FC236}">
                <a16:creationId xmlns:a16="http://schemas.microsoft.com/office/drawing/2014/main" id="{6654D8D0-1FD3-4E7D-AD34-4CC7FC02C253}"/>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A27A6A25-8474-492A-B7DC-023C91824AD2}"/>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CAE092BC-1D7E-403B-B3EC-FFA497B33819}"/>
              </a:ext>
              <a:ext uri="{C183D7F6-B498-43B3-948B-1728B52AA6E4}">
                <adec:decorative xmlns:adec="http://schemas.microsoft.com/office/drawing/2017/decorative" val="1"/>
              </a:ext>
            </a:extLst>
          </p:cNvPr>
          <p:cNvSpPr/>
          <p:nvPr userDrawn="1"/>
        </p:nvSpPr>
        <p:spPr>
          <a:xfrm>
            <a:off x="534827" y="1857768"/>
            <a:ext cx="3657600" cy="460653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Heading">
            <a:extLst>
              <a:ext uri="{FF2B5EF4-FFF2-40B4-BE49-F238E27FC236}">
                <a16:creationId xmlns:a16="http://schemas.microsoft.com/office/drawing/2014/main" id="{AB3A5235-C18D-4A51-968D-22BB77BD47C9}"/>
              </a:ext>
            </a:extLst>
          </p:cNvPr>
          <p:cNvSpPr>
            <a:spLocks noGrp="1"/>
          </p:cNvSpPr>
          <p:nvPr>
            <p:ph type="body" sz="quarter" idx="36" hasCustomPrompt="1"/>
          </p:nvPr>
        </p:nvSpPr>
        <p:spPr>
          <a:xfrm>
            <a:off x="629464" y="1969110"/>
            <a:ext cx="342655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a:extLst>
              <a:ext uri="{FF2B5EF4-FFF2-40B4-BE49-F238E27FC236}">
                <a16:creationId xmlns:a16="http://schemas.microsoft.com/office/drawing/2014/main" id="{01ECAAD3-36D4-4CD8-8BAC-A1762CE5EE7B}"/>
              </a:ext>
            </a:extLst>
          </p:cNvPr>
          <p:cNvSpPr>
            <a:spLocks noGrp="1"/>
          </p:cNvSpPr>
          <p:nvPr>
            <p:ph type="body" sz="quarter" idx="29" hasCustomPrompt="1"/>
          </p:nvPr>
        </p:nvSpPr>
        <p:spPr>
          <a:xfrm>
            <a:off x="629464" y="2284841"/>
            <a:ext cx="3421771"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53A8B516-ABBB-4895-9D29-2C0C280749B8}"/>
              </a:ext>
            </a:extLst>
          </p:cNvPr>
          <p:cNvSpPr>
            <a:spLocks noGrp="1"/>
          </p:cNvSpPr>
          <p:nvPr>
            <p:ph type="body" sz="quarter" idx="50" hasCustomPrompt="1"/>
          </p:nvPr>
        </p:nvSpPr>
        <p:spPr>
          <a:xfrm>
            <a:off x="629464" y="2971800"/>
            <a:ext cx="3428119" cy="3333750"/>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200"/>
            </a:lvl2pPr>
          </a:lstStyle>
          <a:p>
            <a:pPr lvl="0"/>
            <a:r>
              <a:rPr lang="en-US"/>
              <a:t>Bulleted list –first few words of each bullet should be bolded in the NIH blue from the Theme Colors in the PowerPoint ribbon, and the rest should be un-bolded in black</a:t>
            </a:r>
          </a:p>
        </p:txBody>
      </p:sp>
      <p:cxnSp>
        <p:nvCxnSpPr>
          <p:cNvPr id="5" name="Line">
            <a:extLst>
              <a:ext uri="{FF2B5EF4-FFF2-40B4-BE49-F238E27FC236}">
                <a16:creationId xmlns:a16="http://schemas.microsoft.com/office/drawing/2014/main" id="{661B7776-714D-4479-8651-BCF7EF9364A5}"/>
              </a:ext>
              <a:ext uri="{C183D7F6-B498-43B3-948B-1728B52AA6E4}">
                <adec:decorative xmlns:adec="http://schemas.microsoft.com/office/drawing/2017/decorative" val="1"/>
              </a:ext>
            </a:extLst>
          </p:cNvPr>
          <p:cNvCxnSpPr/>
          <p:nvPr userDrawn="1"/>
        </p:nvCxnSpPr>
        <p:spPr>
          <a:xfrm>
            <a:off x="4940300" y="2126704"/>
            <a:ext cx="666299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4479092" y="1968569"/>
            <a:ext cx="2651760" cy="316271"/>
          </a:xfrm>
          <a:prstGeom prst="rect">
            <a:avLst/>
          </a:prstGeom>
          <a:solidFill>
            <a:schemeClr val="bg1"/>
          </a:solidFill>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4479093" y="2284841"/>
            <a:ext cx="7124200" cy="487555"/>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Introduction to this section, which can be one to two lines</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9091" y="2968199"/>
            <a:ext cx="7124200" cy="3491279"/>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6" name="Slide Number">
            <a:extLst>
              <a:ext uri="{FF2B5EF4-FFF2-40B4-BE49-F238E27FC236}">
                <a16:creationId xmlns:a16="http://schemas.microsoft.com/office/drawing/2014/main" id="{B482DAE9-1BCD-4CE6-B874-1D2C33C639D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21300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eenshot or Image with Bulle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2C777CAC-D197-434F-B733-647A796AAA4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040CCC43-F27D-4846-B9AF-DF02CFD3707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761E260-C5FB-41B7-A451-CCD40755FCA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Image">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vl1pPr>
          </a:lstStyle>
          <a:p>
            <a:r>
              <a:rPr lang="en-US"/>
              <a:t>Click the icon below to insert an image from your computer.</a:t>
            </a:r>
          </a:p>
        </p:txBody>
      </p: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7" y="1807202"/>
            <a:ext cx="2103120" cy="260659"/>
          </a:xfrm>
          <a:prstGeom prst="rect">
            <a:avLst/>
          </a:prstGeom>
          <a:solidFill>
            <a:schemeClr val="bg1"/>
          </a:solidFill>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442649" y="2166269"/>
            <a:ext cx="5160644" cy="602332"/>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marL="685800" indent="-228600">
              <a:lnSpc>
                <a:spcPct val="100000"/>
              </a:lnSpc>
              <a:spcBef>
                <a:spcPts val="0"/>
              </a:spcBef>
              <a:spcAft>
                <a:spcPts val="600"/>
              </a:spcAft>
              <a:buFont typeface="Courier New" panose="02070309020205020404" pitchFamily="49" charset="0"/>
              <a:buChar char="o"/>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 which can be one or two lines</a:t>
            </a:r>
          </a:p>
        </p:txBody>
      </p:sp>
      <p:sp>
        <p:nvSpPr>
          <p:cNvPr id="21" name="Text">
            <a:extLst>
              <a:ext uri="{FF2B5EF4-FFF2-40B4-BE49-F238E27FC236}">
                <a16:creationId xmlns:a16="http://schemas.microsoft.com/office/drawing/2014/main" id="{BD4B6826-5397-4134-B6CF-D573F3979AA3}"/>
              </a:ext>
            </a:extLst>
          </p:cNvPr>
          <p:cNvSpPr>
            <a:spLocks noGrp="1"/>
          </p:cNvSpPr>
          <p:nvPr>
            <p:ph type="body" sz="quarter" idx="54" hasCustomPrompt="1"/>
          </p:nvPr>
        </p:nvSpPr>
        <p:spPr>
          <a:xfrm>
            <a:off x="6442645" y="2904699"/>
            <a:ext cx="5160645" cy="3661143"/>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3" name="Slide Number">
            <a:extLst>
              <a:ext uri="{FF2B5EF4-FFF2-40B4-BE49-F238E27FC236}">
                <a16:creationId xmlns:a16="http://schemas.microsoft.com/office/drawing/2014/main" id="{2A08A184-117B-4561-889E-53980734232A}"/>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562991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hases">
    <p:spTree>
      <p:nvGrpSpPr>
        <p:cNvPr id="1" name=""/>
        <p:cNvGrpSpPr/>
        <p:nvPr/>
      </p:nvGrpSpPr>
      <p:grpSpPr>
        <a:xfrm>
          <a:off x="0" y="0"/>
          <a:ext cx="0" cy="0"/>
          <a:chOff x="0" y="0"/>
          <a:chExt cx="0" cy="0"/>
        </a:xfrm>
      </p:grpSpPr>
      <p:sp>
        <p:nvSpPr>
          <p:cNvPr id="35" name="Deck Title">
            <a:extLst>
              <a:ext uri="{FF2B5EF4-FFF2-40B4-BE49-F238E27FC236}">
                <a16:creationId xmlns:a16="http://schemas.microsoft.com/office/drawing/2014/main" id="{7B7B7E58-EA38-4CB1-AC35-E783457AFDBF}"/>
              </a:ext>
              <a:ext uri="{C183D7F6-B498-43B3-948B-1728B52AA6E4}">
                <adec:decorative xmlns:adec="http://schemas.microsoft.com/office/drawing/2017/decorative" val="1"/>
              </a:ext>
            </a:extLst>
          </p:cNvPr>
          <p:cNvSpPr>
            <a:spLocks noGrp="1"/>
          </p:cNvSpPr>
          <p:nvPr userDrawn="1">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8" name="Title">
            <a:extLst>
              <a:ext uri="{FF2B5EF4-FFF2-40B4-BE49-F238E27FC236}">
                <a16:creationId xmlns:a16="http://schemas.microsoft.com/office/drawing/2014/main" id="{2BA7CD0E-3416-4445-B830-6A0575713D8D}"/>
              </a:ext>
            </a:extLst>
          </p:cNvPr>
          <p:cNvSpPr>
            <a:spLocks noGrp="1"/>
          </p:cNvSpPr>
          <p:nvPr userDrawn="1">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6" name="Subtitle">
            <a:extLst>
              <a:ext uri="{FF2B5EF4-FFF2-40B4-BE49-F238E27FC236}">
                <a16:creationId xmlns:a16="http://schemas.microsoft.com/office/drawing/2014/main" id="{380CB404-9278-4289-BACA-FDB6FB37D32A}"/>
              </a:ext>
            </a:extLst>
          </p:cNvPr>
          <p:cNvSpPr>
            <a:spLocks noGrp="1"/>
          </p:cNvSpPr>
          <p:nvPr userDrawn="1">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grpSp>
        <p:nvGrpSpPr>
          <p:cNvPr id="5" name="Shapes">
            <a:extLst>
              <a:ext uri="{FF2B5EF4-FFF2-40B4-BE49-F238E27FC236}">
                <a16:creationId xmlns:a16="http://schemas.microsoft.com/office/drawing/2014/main" id="{328CFE08-629F-45F2-9E40-DF0C132FE167}"/>
              </a:ext>
              <a:ext uri="{C183D7F6-B498-43B3-948B-1728B52AA6E4}">
                <adec:decorative xmlns:adec="http://schemas.microsoft.com/office/drawing/2017/decorative" val="1"/>
              </a:ext>
            </a:extLst>
          </p:cNvPr>
          <p:cNvGrpSpPr/>
          <p:nvPr userDrawn="1"/>
        </p:nvGrpSpPr>
        <p:grpSpPr>
          <a:xfrm>
            <a:off x="743178" y="1780559"/>
            <a:ext cx="10705644" cy="4553934"/>
            <a:chOff x="743178" y="1780559"/>
            <a:chExt cx="10705644" cy="4553934"/>
          </a:xfrm>
        </p:grpSpPr>
        <p:sp>
          <p:nvSpPr>
            <p:cNvPr id="39" name="Shape">
              <a:extLst>
                <a:ext uri="{FF2B5EF4-FFF2-40B4-BE49-F238E27FC236}">
                  <a16:creationId xmlns:a16="http://schemas.microsoft.com/office/drawing/2014/main" id="{021B90B0-DB21-487C-9685-0CA4BB033A3D}"/>
                </a:ext>
                <a:ext uri="{C183D7F6-B498-43B3-948B-1728B52AA6E4}">
                  <adec:decorative xmlns:adec="http://schemas.microsoft.com/office/drawing/2017/decorative" val="1"/>
                </a:ext>
              </a:extLst>
            </p:cNvPr>
            <p:cNvSpPr/>
            <p:nvPr userDrawn="1"/>
          </p:nvSpPr>
          <p:spPr>
            <a:xfrm>
              <a:off x="4848874" y="6022642"/>
              <a:ext cx="2532888" cy="3118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Shape">
              <a:extLst>
                <a:ext uri="{FF2B5EF4-FFF2-40B4-BE49-F238E27FC236}">
                  <a16:creationId xmlns:a16="http://schemas.microsoft.com/office/drawing/2014/main" id="{0519B961-5F90-4839-8D83-4A70F5103D1B}"/>
                </a:ext>
                <a:ext uri="{C183D7F6-B498-43B3-948B-1728B52AA6E4}">
                  <adec:decorative xmlns:adec="http://schemas.microsoft.com/office/drawing/2017/decorative" val="1"/>
                </a:ext>
              </a:extLst>
            </p:cNvPr>
            <p:cNvSpPr/>
            <p:nvPr/>
          </p:nvSpPr>
          <p:spPr bwMode="gray">
            <a:xfrm rot="5400000">
              <a:off x="69731" y="2643294"/>
              <a:ext cx="4259119" cy="2533649"/>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29" name="Shape">
              <a:extLst>
                <a:ext uri="{FF2B5EF4-FFF2-40B4-BE49-F238E27FC236}">
                  <a16:creationId xmlns:a16="http://schemas.microsoft.com/office/drawing/2014/main" id="{148ADE09-FE51-426C-9811-0A1EE799CE43}"/>
                </a:ext>
                <a:ext uri="{C183D7F6-B498-43B3-948B-1728B52AA6E4}">
                  <adec:decorative xmlns:adec="http://schemas.microsoft.com/office/drawing/2017/decorative" val="1"/>
                </a:ext>
              </a:extLst>
            </p:cNvPr>
            <p:cNvSpPr/>
            <p:nvPr/>
          </p:nvSpPr>
          <p:spPr bwMode="gray">
            <a:xfrm>
              <a:off x="746997" y="1842414"/>
              <a:ext cx="2870534" cy="661381"/>
            </a:xfrm>
            <a:prstGeom prst="rect">
              <a:avLst/>
            </a:prstGeom>
            <a:solidFill>
              <a:srgbClr val="178481"/>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30" name="Shape">
              <a:extLst>
                <a:ext uri="{FF2B5EF4-FFF2-40B4-BE49-F238E27FC236}">
                  <a16:creationId xmlns:a16="http://schemas.microsoft.com/office/drawing/2014/main" id="{37C67775-FEB8-4497-875F-B3698D79354E}"/>
                </a:ext>
                <a:ext uri="{C183D7F6-B498-43B3-948B-1728B52AA6E4}">
                  <adec:decorative xmlns:adec="http://schemas.microsoft.com/office/drawing/2017/decorative" val="1"/>
                </a:ext>
              </a:extLst>
            </p:cNvPr>
            <p:cNvSpPr/>
            <p:nvPr/>
          </p:nvSpPr>
          <p:spPr bwMode="gray">
            <a:xfrm flipV="1">
              <a:off x="3468484" y="2503182"/>
              <a:ext cx="149047"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1" name="Shape">
              <a:extLst>
                <a:ext uri="{FF2B5EF4-FFF2-40B4-BE49-F238E27FC236}">
                  <a16:creationId xmlns:a16="http://schemas.microsoft.com/office/drawing/2014/main" id="{DBF0AB72-8FCA-4B44-8EC5-DF5B29D117D2}"/>
                </a:ext>
                <a:ext uri="{C183D7F6-B498-43B3-948B-1728B52AA6E4}">
                  <adec:decorative xmlns:adec="http://schemas.microsoft.com/office/drawing/2017/decorative" val="1"/>
                </a:ext>
              </a:extLst>
            </p:cNvPr>
            <p:cNvSpPr/>
            <p:nvPr/>
          </p:nvSpPr>
          <p:spPr bwMode="gray">
            <a:xfrm flipH="1" flipV="1">
              <a:off x="743178" y="2503182"/>
              <a:ext cx="166428"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4" name="Shape">
              <a:extLst>
                <a:ext uri="{FF2B5EF4-FFF2-40B4-BE49-F238E27FC236}">
                  <a16:creationId xmlns:a16="http://schemas.microsoft.com/office/drawing/2014/main" id="{EA9EC692-A116-411A-A598-B9749B554B2F}"/>
                </a:ext>
                <a:ext uri="{C183D7F6-B498-43B3-948B-1728B52AA6E4}">
                  <adec:decorative xmlns:adec="http://schemas.microsoft.com/office/drawing/2017/decorative" val="1"/>
                </a:ext>
              </a:extLst>
            </p:cNvPr>
            <p:cNvSpPr/>
            <p:nvPr userDrawn="1"/>
          </p:nvSpPr>
          <p:spPr bwMode="gray">
            <a:xfrm rot="5400000">
              <a:off x="3989095" y="2646906"/>
              <a:ext cx="4251685"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0" name="Shape">
              <a:extLst>
                <a:ext uri="{FF2B5EF4-FFF2-40B4-BE49-F238E27FC236}">
                  <a16:creationId xmlns:a16="http://schemas.microsoft.com/office/drawing/2014/main" id="{C6F304C1-439D-4C77-AD32-E2B96FFB7603}"/>
                </a:ext>
                <a:ext uri="{C183D7F6-B498-43B3-948B-1728B52AA6E4}">
                  <adec:decorative xmlns:adec="http://schemas.microsoft.com/office/drawing/2017/decorative" val="1"/>
                </a:ext>
              </a:extLst>
            </p:cNvPr>
            <p:cNvSpPr/>
            <p:nvPr/>
          </p:nvSpPr>
          <p:spPr bwMode="gray">
            <a:xfrm>
              <a:off x="4662643" y="1846093"/>
              <a:ext cx="2870534" cy="661381"/>
            </a:xfrm>
            <a:prstGeom prst="rect">
              <a:avLst/>
            </a:prstGeom>
            <a:solidFill>
              <a:srgbClr val="20558A"/>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51" name="Shape">
              <a:extLst>
                <a:ext uri="{FF2B5EF4-FFF2-40B4-BE49-F238E27FC236}">
                  <a16:creationId xmlns:a16="http://schemas.microsoft.com/office/drawing/2014/main" id="{66E6518B-4991-41C5-833F-BA49AF0F7286}"/>
                </a:ext>
                <a:ext uri="{C183D7F6-B498-43B3-948B-1728B52AA6E4}">
                  <adec:decorative xmlns:adec="http://schemas.microsoft.com/office/drawing/2017/decorative" val="1"/>
                </a:ext>
              </a:extLst>
            </p:cNvPr>
            <p:cNvSpPr/>
            <p:nvPr/>
          </p:nvSpPr>
          <p:spPr bwMode="gray">
            <a:xfrm flipV="1">
              <a:off x="7384130" y="2507475"/>
              <a:ext cx="149047"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2" name="Shape">
              <a:extLst>
                <a:ext uri="{FF2B5EF4-FFF2-40B4-BE49-F238E27FC236}">
                  <a16:creationId xmlns:a16="http://schemas.microsoft.com/office/drawing/2014/main" id="{878121D8-F5F5-4B1A-B728-53018E811883}"/>
                </a:ext>
                <a:ext uri="{C183D7F6-B498-43B3-948B-1728B52AA6E4}">
                  <adec:decorative xmlns:adec="http://schemas.microsoft.com/office/drawing/2017/decorative" val="1"/>
                </a:ext>
              </a:extLst>
            </p:cNvPr>
            <p:cNvSpPr/>
            <p:nvPr/>
          </p:nvSpPr>
          <p:spPr bwMode="gray">
            <a:xfrm flipH="1" flipV="1">
              <a:off x="4658824" y="2507475"/>
              <a:ext cx="166428"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4" name="Shape">
              <a:extLst>
                <a:ext uri="{FF2B5EF4-FFF2-40B4-BE49-F238E27FC236}">
                  <a16:creationId xmlns:a16="http://schemas.microsoft.com/office/drawing/2014/main" id="{C1C9B2C6-49AA-4551-9406-A7026AD38EBF}"/>
                </a:ext>
                <a:ext uri="{C183D7F6-B498-43B3-948B-1728B52AA6E4}">
                  <adec:decorative xmlns:adec="http://schemas.microsoft.com/office/drawing/2017/decorative" val="1"/>
                </a:ext>
              </a:extLst>
            </p:cNvPr>
            <p:cNvSpPr/>
            <p:nvPr userDrawn="1"/>
          </p:nvSpPr>
          <p:spPr bwMode="gray">
            <a:xfrm rot="5400000">
              <a:off x="7894641" y="2653628"/>
              <a:ext cx="4237828"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7" name="Shape">
              <a:extLst>
                <a:ext uri="{FF2B5EF4-FFF2-40B4-BE49-F238E27FC236}">
                  <a16:creationId xmlns:a16="http://schemas.microsoft.com/office/drawing/2014/main" id="{F35E3CDA-EECD-4D39-A7E1-2EE2275AD094}"/>
                </a:ext>
                <a:ext uri="{C183D7F6-B498-43B3-948B-1728B52AA6E4}">
                  <adec:decorative xmlns:adec="http://schemas.microsoft.com/office/drawing/2017/decorative" val="1"/>
                </a:ext>
              </a:extLst>
            </p:cNvPr>
            <p:cNvSpPr/>
            <p:nvPr userDrawn="1"/>
          </p:nvSpPr>
          <p:spPr bwMode="gray">
            <a:xfrm>
              <a:off x="8578288" y="1849830"/>
              <a:ext cx="2870534" cy="661381"/>
            </a:xfrm>
            <a:prstGeom prst="rect">
              <a:avLst/>
            </a:prstGeom>
            <a:solidFill>
              <a:schemeClr val="accent3"/>
            </a:solidFill>
            <a:ln w="19050" algn="ctr">
              <a:noFill/>
              <a:miter lim="800000"/>
              <a:headEnd/>
              <a:tailEnd/>
            </a:ln>
          </p:spPr>
          <p:txBody>
            <a:bodyPr wrap="square" lIns="88900" tIns="88900" rIns="88900" bIns="88900" rtlCol="0" anchor="ctr"/>
            <a:lstStyle/>
            <a:p>
              <a:pPr defTabSz="1219170">
                <a:lnSpc>
                  <a:spcPct val="106000"/>
                </a:lnSpc>
              </a:pPr>
              <a:endParaRPr lang="en-GB" sz="1600" b="1">
                <a:solidFill>
                  <a:prstClr val="white"/>
                </a:solidFill>
              </a:endParaRPr>
            </a:p>
          </p:txBody>
        </p:sp>
        <p:sp>
          <p:nvSpPr>
            <p:cNvPr id="58" name="Shape">
              <a:extLst>
                <a:ext uri="{FF2B5EF4-FFF2-40B4-BE49-F238E27FC236}">
                  <a16:creationId xmlns:a16="http://schemas.microsoft.com/office/drawing/2014/main" id="{BF1FDD28-1B2E-4A6D-B6D3-EBF08A3180D6}"/>
                </a:ext>
                <a:ext uri="{C183D7F6-B498-43B3-948B-1728B52AA6E4}">
                  <adec:decorative xmlns:adec="http://schemas.microsoft.com/office/drawing/2017/decorative" val="1"/>
                </a:ext>
              </a:extLst>
            </p:cNvPr>
            <p:cNvSpPr/>
            <p:nvPr/>
          </p:nvSpPr>
          <p:spPr bwMode="gray">
            <a:xfrm flipV="1">
              <a:off x="11299775" y="2507475"/>
              <a:ext cx="149047"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9" name="Shape">
              <a:extLst>
                <a:ext uri="{FF2B5EF4-FFF2-40B4-BE49-F238E27FC236}">
                  <a16:creationId xmlns:a16="http://schemas.microsoft.com/office/drawing/2014/main" id="{E1DC30F6-A40B-480D-AF3B-543E38AAF55B}"/>
                </a:ext>
                <a:ext uri="{C183D7F6-B498-43B3-948B-1728B52AA6E4}">
                  <adec:decorative xmlns:adec="http://schemas.microsoft.com/office/drawing/2017/decorative" val="1"/>
                </a:ext>
              </a:extLst>
            </p:cNvPr>
            <p:cNvSpPr/>
            <p:nvPr/>
          </p:nvSpPr>
          <p:spPr bwMode="gray">
            <a:xfrm flipH="1" flipV="1">
              <a:off x="8574469" y="2507475"/>
              <a:ext cx="166428"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2" name="Shape">
              <a:extLst>
                <a:ext uri="{FF2B5EF4-FFF2-40B4-BE49-F238E27FC236}">
                  <a16:creationId xmlns:a16="http://schemas.microsoft.com/office/drawing/2014/main" id="{4382C8AE-3678-4F10-941F-4FC5C900D1A7}"/>
                </a:ext>
              </a:extLst>
            </p:cNvPr>
            <p:cNvSpPr/>
            <p:nvPr userDrawn="1"/>
          </p:nvSpPr>
          <p:spPr>
            <a:xfrm>
              <a:off x="932466" y="6022642"/>
              <a:ext cx="2532888" cy="311851"/>
            </a:xfrm>
            <a:prstGeom prst="rect">
              <a:avLst/>
            </a:prstGeom>
            <a:solidFill>
              <a:srgbClr val="17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Shape">
              <a:extLst>
                <a:ext uri="{FF2B5EF4-FFF2-40B4-BE49-F238E27FC236}">
                  <a16:creationId xmlns:a16="http://schemas.microsoft.com/office/drawing/2014/main" id="{67911A1F-0E38-47E4-962C-8C9C3ACE7143}"/>
                </a:ext>
              </a:extLst>
            </p:cNvPr>
            <p:cNvSpPr/>
            <p:nvPr userDrawn="1"/>
          </p:nvSpPr>
          <p:spPr>
            <a:xfrm>
              <a:off x="8746731" y="6022642"/>
              <a:ext cx="2532888" cy="311851"/>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1" name="Heading">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865187"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60" name="Subheading">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865188" y="2119452"/>
            <a:ext cx="2606762"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15" name="Text">
            <a:extLst>
              <a:ext uri="{FF2B5EF4-FFF2-40B4-BE49-F238E27FC236}">
                <a16:creationId xmlns:a16="http://schemas.microsoft.com/office/drawing/2014/main" id="{AA3D024D-644D-4806-B348-799A4022488A}"/>
              </a:ext>
            </a:extLst>
          </p:cNvPr>
          <p:cNvSpPr>
            <a:spLocks noGrp="1"/>
          </p:cNvSpPr>
          <p:nvPr userDrawn="1">
            <p:ph type="body" sz="quarter" idx="27" hasCustomPrompt="1"/>
          </p:nvPr>
        </p:nvSpPr>
        <p:spPr>
          <a:xfrm>
            <a:off x="1078149" y="2680730"/>
            <a:ext cx="2242289" cy="3224368"/>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13" name="Text">
            <a:extLst>
              <a:ext uri="{FF2B5EF4-FFF2-40B4-BE49-F238E27FC236}">
                <a16:creationId xmlns:a16="http://schemas.microsoft.com/office/drawing/2014/main" id="{49156C3B-E1C1-43E3-9529-B6475E12456C}"/>
              </a:ext>
            </a:extLst>
          </p:cNvPr>
          <p:cNvSpPr>
            <a:spLocks noGrp="1"/>
          </p:cNvSpPr>
          <p:nvPr userDrawn="1">
            <p:ph type="body" sz="quarter" idx="26" hasCustomPrompt="1"/>
          </p:nvPr>
        </p:nvSpPr>
        <p:spPr>
          <a:xfrm>
            <a:off x="932466" y="6057942"/>
            <a:ext cx="2533650" cy="233027"/>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2" name="Heading">
            <a:extLst>
              <a:ext uri="{FF2B5EF4-FFF2-40B4-BE49-F238E27FC236}">
                <a16:creationId xmlns:a16="http://schemas.microsoft.com/office/drawing/2014/main" id="{C0EE5748-EA4B-4CDE-8BC8-A31626184474}"/>
              </a:ext>
            </a:extLst>
          </p:cNvPr>
          <p:cNvSpPr>
            <a:spLocks noGrp="1"/>
          </p:cNvSpPr>
          <p:nvPr userDrawn="1">
            <p:ph type="body" sz="quarter" idx="32" hasCustomPrompt="1"/>
          </p:nvPr>
        </p:nvSpPr>
        <p:spPr>
          <a:xfrm>
            <a:off x="4797619"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3" name="Subheading">
            <a:extLst>
              <a:ext uri="{FF2B5EF4-FFF2-40B4-BE49-F238E27FC236}">
                <a16:creationId xmlns:a16="http://schemas.microsoft.com/office/drawing/2014/main" id="{CB8CE32F-2B5E-4920-B3D7-3990F91CD102}"/>
              </a:ext>
            </a:extLst>
          </p:cNvPr>
          <p:cNvSpPr>
            <a:spLocks noGrp="1"/>
          </p:cNvSpPr>
          <p:nvPr userDrawn="1">
            <p:ph type="body" sz="quarter" idx="33" hasCustomPrompt="1"/>
          </p:nvPr>
        </p:nvSpPr>
        <p:spPr>
          <a:xfrm>
            <a:off x="4797619"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7" name="Text">
            <a:extLst>
              <a:ext uri="{FF2B5EF4-FFF2-40B4-BE49-F238E27FC236}">
                <a16:creationId xmlns:a16="http://schemas.microsoft.com/office/drawing/2014/main" id="{426CEBAB-06B9-45D4-BEC5-37528949DC1B}"/>
              </a:ext>
            </a:extLst>
          </p:cNvPr>
          <p:cNvSpPr>
            <a:spLocks noGrp="1"/>
          </p:cNvSpPr>
          <p:nvPr userDrawn="1">
            <p:ph type="body" sz="quarter" idx="29" hasCustomPrompt="1"/>
          </p:nvPr>
        </p:nvSpPr>
        <p:spPr>
          <a:xfrm>
            <a:off x="4981487"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6" name="Text">
            <a:extLst>
              <a:ext uri="{FF2B5EF4-FFF2-40B4-BE49-F238E27FC236}">
                <a16:creationId xmlns:a16="http://schemas.microsoft.com/office/drawing/2014/main" id="{3F9D1B7E-9D1D-4D05-8133-5546DD7DBC6C}"/>
              </a:ext>
            </a:extLst>
          </p:cNvPr>
          <p:cNvSpPr>
            <a:spLocks noGrp="1"/>
          </p:cNvSpPr>
          <p:nvPr userDrawn="1">
            <p:ph type="body" sz="quarter" idx="28" hasCustomPrompt="1"/>
          </p:nvPr>
        </p:nvSpPr>
        <p:spPr>
          <a:xfrm>
            <a:off x="4848113"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4" name="Heading">
            <a:extLst>
              <a:ext uri="{FF2B5EF4-FFF2-40B4-BE49-F238E27FC236}">
                <a16:creationId xmlns:a16="http://schemas.microsoft.com/office/drawing/2014/main" id="{0AC2958F-B210-46F2-A6AB-96BD4BFD4F2B}"/>
              </a:ext>
            </a:extLst>
          </p:cNvPr>
          <p:cNvSpPr>
            <a:spLocks noGrp="1"/>
          </p:cNvSpPr>
          <p:nvPr userDrawn="1">
            <p:ph type="body" sz="quarter" idx="34" hasCustomPrompt="1"/>
          </p:nvPr>
        </p:nvSpPr>
        <p:spPr>
          <a:xfrm>
            <a:off x="8706926"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5" name="Subheading">
            <a:extLst>
              <a:ext uri="{FF2B5EF4-FFF2-40B4-BE49-F238E27FC236}">
                <a16:creationId xmlns:a16="http://schemas.microsoft.com/office/drawing/2014/main" id="{DB5805E1-3B72-4229-80D8-D0831446C440}"/>
              </a:ext>
            </a:extLst>
          </p:cNvPr>
          <p:cNvSpPr>
            <a:spLocks noGrp="1"/>
          </p:cNvSpPr>
          <p:nvPr userDrawn="1">
            <p:ph type="body" sz="quarter" idx="35" hasCustomPrompt="1"/>
          </p:nvPr>
        </p:nvSpPr>
        <p:spPr>
          <a:xfrm>
            <a:off x="8706926"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9" name="Text">
            <a:extLst>
              <a:ext uri="{FF2B5EF4-FFF2-40B4-BE49-F238E27FC236}">
                <a16:creationId xmlns:a16="http://schemas.microsoft.com/office/drawing/2014/main" id="{7D09A239-82FE-44EC-B173-E82CD4C773F2}"/>
              </a:ext>
            </a:extLst>
          </p:cNvPr>
          <p:cNvSpPr>
            <a:spLocks noGrp="1"/>
          </p:cNvSpPr>
          <p:nvPr userDrawn="1">
            <p:ph type="body" sz="quarter" idx="31" hasCustomPrompt="1"/>
          </p:nvPr>
        </p:nvSpPr>
        <p:spPr>
          <a:xfrm>
            <a:off x="8871562"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8" name="Text">
            <a:extLst>
              <a:ext uri="{FF2B5EF4-FFF2-40B4-BE49-F238E27FC236}">
                <a16:creationId xmlns:a16="http://schemas.microsoft.com/office/drawing/2014/main" id="{CA515810-E213-4E76-B120-326257B82FBE}"/>
              </a:ext>
            </a:extLst>
          </p:cNvPr>
          <p:cNvSpPr>
            <a:spLocks noGrp="1"/>
          </p:cNvSpPr>
          <p:nvPr userDrawn="1">
            <p:ph type="body" sz="quarter" idx="30" hasCustomPrompt="1"/>
          </p:nvPr>
        </p:nvSpPr>
        <p:spPr>
          <a:xfrm>
            <a:off x="8746731"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8" name="Slide Number">
            <a:extLst>
              <a:ext uri="{FF2B5EF4-FFF2-40B4-BE49-F238E27FC236}">
                <a16:creationId xmlns:a16="http://schemas.microsoft.com/office/drawing/2014/main" id="{5303E24E-6A24-4106-B3AE-6BEA81CD38C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72549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Bulleted Lists">
    <p:spTree>
      <p:nvGrpSpPr>
        <p:cNvPr id="1" name=""/>
        <p:cNvGrpSpPr/>
        <p:nvPr/>
      </p:nvGrpSpPr>
      <p:grpSpPr>
        <a:xfrm>
          <a:off x="0" y="0"/>
          <a:ext cx="0" cy="0"/>
          <a:chOff x="0" y="0"/>
          <a:chExt cx="0" cy="0"/>
        </a:xfrm>
      </p:grpSpPr>
      <p:sp>
        <p:nvSpPr>
          <p:cNvPr id="27" name="Deck Title">
            <a:extLst>
              <a:ext uri="{FF2B5EF4-FFF2-40B4-BE49-F238E27FC236}">
                <a16:creationId xmlns:a16="http://schemas.microsoft.com/office/drawing/2014/main" id="{3793F041-F5A3-4A18-9C44-9C10FBBDCA3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0" name="Title">
            <a:extLst>
              <a:ext uri="{FF2B5EF4-FFF2-40B4-BE49-F238E27FC236}">
                <a16:creationId xmlns:a16="http://schemas.microsoft.com/office/drawing/2014/main" id="{3C7B1F83-3BF3-4AE5-9D85-FD9E5503A44C}"/>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9" name="Subtitle">
            <a:extLst>
              <a:ext uri="{FF2B5EF4-FFF2-40B4-BE49-F238E27FC236}">
                <a16:creationId xmlns:a16="http://schemas.microsoft.com/office/drawing/2014/main" id="{CF80AA21-F1DD-4D4F-A5F3-B98BB684A03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517954"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601083"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601084"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601085"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601083"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4680027"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4763156"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4763157"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4763158"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4763156"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8851369"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8934498"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8934499"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8934500"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8934498"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5" name="Slide Number">
            <a:extLst>
              <a:ext uri="{FF2B5EF4-FFF2-40B4-BE49-F238E27FC236}">
                <a16:creationId xmlns:a16="http://schemas.microsoft.com/office/drawing/2014/main" id="{C984CA6F-C09D-4A34-A8C7-2D0822B7902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946028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Bulleted Lists">
    <p:spTree>
      <p:nvGrpSpPr>
        <p:cNvPr id="1" name=""/>
        <p:cNvGrpSpPr/>
        <p:nvPr/>
      </p:nvGrpSpPr>
      <p:grpSpPr>
        <a:xfrm>
          <a:off x="0" y="0"/>
          <a:ext cx="0" cy="0"/>
          <a:chOff x="0" y="0"/>
          <a:chExt cx="0" cy="0"/>
        </a:xfrm>
      </p:grpSpPr>
      <p:sp>
        <p:nvSpPr>
          <p:cNvPr id="34" name="Deck Title">
            <a:extLst>
              <a:ext uri="{FF2B5EF4-FFF2-40B4-BE49-F238E27FC236}">
                <a16:creationId xmlns:a16="http://schemas.microsoft.com/office/drawing/2014/main" id="{07EE5BDB-0AF8-4AC1-BAB4-E37B66EDF5A9}"/>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7" name="Title">
            <a:extLst>
              <a:ext uri="{FF2B5EF4-FFF2-40B4-BE49-F238E27FC236}">
                <a16:creationId xmlns:a16="http://schemas.microsoft.com/office/drawing/2014/main" id="{CC4CD901-F4DA-4101-826E-F39C5CB2E07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5" name="Subtitle">
            <a:extLst>
              <a:ext uri="{FF2B5EF4-FFF2-40B4-BE49-F238E27FC236}">
                <a16:creationId xmlns:a16="http://schemas.microsoft.com/office/drawing/2014/main" id="{364653F5-6709-4CB4-BC63-DC8DD7B92EC4}"/>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684211"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733111"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733111"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733113"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733111"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3521133"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3570033"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3570033"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3570035"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3570033"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6357555"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6406455"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6406455"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6406457"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6406455"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50" name="Image">
            <a:extLst>
              <a:ext uri="{FF2B5EF4-FFF2-40B4-BE49-F238E27FC236}">
                <a16:creationId xmlns:a16="http://schemas.microsoft.com/office/drawing/2014/main" id="{D24D25A5-7A79-45CF-959F-6A560398E424}"/>
              </a:ext>
              <a:ext uri="{C183D7F6-B498-43B3-948B-1728B52AA6E4}">
                <adec:decorative xmlns:adec="http://schemas.microsoft.com/office/drawing/2017/decorative" val="1"/>
              </a:ext>
            </a:extLst>
          </p:cNvPr>
          <p:cNvSpPr>
            <a:spLocks noGrp="1"/>
          </p:cNvSpPr>
          <p:nvPr>
            <p:ph type="clipArt" sz="quarter" idx="59" hasCustomPrompt="1"/>
          </p:nvPr>
        </p:nvSpPr>
        <p:spPr>
          <a:xfrm>
            <a:off x="9194477"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1" name="Heading">
            <a:extLst>
              <a:ext uri="{FF2B5EF4-FFF2-40B4-BE49-F238E27FC236}">
                <a16:creationId xmlns:a16="http://schemas.microsoft.com/office/drawing/2014/main" id="{62BD54AA-145D-4A2A-84E4-08EBAB31B59B}"/>
              </a:ext>
            </a:extLst>
          </p:cNvPr>
          <p:cNvSpPr>
            <a:spLocks noGrp="1"/>
          </p:cNvSpPr>
          <p:nvPr>
            <p:ph type="body" sz="quarter" idx="60" hasCustomPrompt="1"/>
          </p:nvPr>
        </p:nvSpPr>
        <p:spPr>
          <a:xfrm>
            <a:off x="9243377"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Four</a:t>
            </a:r>
          </a:p>
        </p:txBody>
      </p:sp>
      <p:sp>
        <p:nvSpPr>
          <p:cNvPr id="52" name="Text">
            <a:extLst>
              <a:ext uri="{FF2B5EF4-FFF2-40B4-BE49-F238E27FC236}">
                <a16:creationId xmlns:a16="http://schemas.microsoft.com/office/drawing/2014/main" id="{9F76B0C7-DF7D-4C8D-84BC-26137BB93D27}"/>
              </a:ext>
            </a:extLst>
          </p:cNvPr>
          <p:cNvSpPr>
            <a:spLocks noGrp="1"/>
          </p:cNvSpPr>
          <p:nvPr>
            <p:ph type="body" sz="quarter" idx="61" hasCustomPrompt="1"/>
          </p:nvPr>
        </p:nvSpPr>
        <p:spPr>
          <a:xfrm>
            <a:off x="9243377"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53" name="Subheading">
            <a:extLst>
              <a:ext uri="{FF2B5EF4-FFF2-40B4-BE49-F238E27FC236}">
                <a16:creationId xmlns:a16="http://schemas.microsoft.com/office/drawing/2014/main" id="{DBD80E9D-8904-4EE8-98F7-A80EB94EC607}"/>
              </a:ext>
            </a:extLst>
          </p:cNvPr>
          <p:cNvSpPr>
            <a:spLocks noGrp="1"/>
          </p:cNvSpPr>
          <p:nvPr>
            <p:ph type="body" sz="quarter" idx="62" hasCustomPrompt="1"/>
          </p:nvPr>
        </p:nvSpPr>
        <p:spPr>
          <a:xfrm>
            <a:off x="9243379"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54" name="Text">
            <a:extLst>
              <a:ext uri="{FF2B5EF4-FFF2-40B4-BE49-F238E27FC236}">
                <a16:creationId xmlns:a16="http://schemas.microsoft.com/office/drawing/2014/main" id="{1B89B741-A56C-40C9-A007-0036C5D53191}"/>
              </a:ext>
            </a:extLst>
          </p:cNvPr>
          <p:cNvSpPr>
            <a:spLocks noGrp="1"/>
          </p:cNvSpPr>
          <p:nvPr>
            <p:ph type="body" sz="quarter" idx="63" hasCustomPrompt="1"/>
          </p:nvPr>
        </p:nvSpPr>
        <p:spPr>
          <a:xfrm>
            <a:off x="9243377"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31" name="Slide Number">
            <a:extLst>
              <a:ext uri="{FF2B5EF4-FFF2-40B4-BE49-F238E27FC236}">
                <a16:creationId xmlns:a16="http://schemas.microsoft.com/office/drawing/2014/main" id="{093F017F-23EC-4786-B457-DF94C43093C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4506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50E04218-D8DC-45FE-98DA-4D9CA98048A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02BC9AD0-078E-4F17-9F62-D83F6CF56DE0}"/>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54C81205-2141-451F-91EC-2B7212A388D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Table">
            <a:extLst>
              <a:ext uri="{FF2B5EF4-FFF2-40B4-BE49-F238E27FC236}">
                <a16:creationId xmlns:a16="http://schemas.microsoft.com/office/drawing/2014/main" id="{D97EE3F7-9747-470C-BA0B-6B68B9EDCD0D}"/>
              </a:ext>
            </a:extLst>
          </p:cNvPr>
          <p:cNvSpPr>
            <a:spLocks noGrp="1"/>
          </p:cNvSpPr>
          <p:nvPr>
            <p:ph type="tbl" sz="quarter" idx="20" hasCustomPrompt="1"/>
          </p:nvPr>
        </p:nvSpPr>
        <p:spPr>
          <a:xfrm>
            <a:off x="518322" y="1731003"/>
            <a:ext cx="11084715" cy="4302834"/>
          </a:xfrm>
          <a:prstGeom prst="rect">
            <a:avLst/>
          </a:prstGeom>
        </p:spPr>
        <p:txBody>
          <a:bodyPr/>
          <a:lstStyle>
            <a:lvl1pPr marL="0" indent="0" algn="ctr">
              <a:buNone/>
              <a:defRPr sz="1400" b="1"/>
            </a:lvl1pPr>
          </a:lstStyle>
          <a:p>
            <a:r>
              <a:rPr lang="en-US"/>
              <a:t>Click the icon below to insert a table</a:t>
            </a:r>
          </a:p>
        </p:txBody>
      </p:sp>
      <p:sp>
        <p:nvSpPr>
          <p:cNvPr id="25" name="Text">
            <a:extLst>
              <a:ext uri="{FF2B5EF4-FFF2-40B4-BE49-F238E27FC236}">
                <a16:creationId xmlns:a16="http://schemas.microsoft.com/office/drawing/2014/main" id="{D2D52973-E026-416C-89AF-665E38806892}"/>
              </a:ext>
            </a:extLst>
          </p:cNvPr>
          <p:cNvSpPr>
            <a:spLocks noGrp="1"/>
          </p:cNvSpPr>
          <p:nvPr>
            <p:ph type="body" sz="quarter" idx="49" hasCustomPrompt="1"/>
          </p:nvPr>
        </p:nvSpPr>
        <p:spPr>
          <a:xfrm>
            <a:off x="518322" y="6175375"/>
            <a:ext cx="11089634"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00CA42F7-6A3F-4A1A-9520-0FD80FCB500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765515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Sections with Table">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9" name="Table">
            <a:extLst>
              <a:ext uri="{FF2B5EF4-FFF2-40B4-BE49-F238E27FC236}">
                <a16:creationId xmlns:a16="http://schemas.microsoft.com/office/drawing/2014/main" id="{C529D872-6E4D-4B46-A687-5466E28C6F3E}"/>
              </a:ext>
            </a:extLst>
          </p:cNvPr>
          <p:cNvSpPr>
            <a:spLocks noGrp="1"/>
          </p:cNvSpPr>
          <p:nvPr>
            <p:ph type="tbl" sz="quarter" idx="18" hasCustomPrompt="1"/>
          </p:nvPr>
        </p:nvSpPr>
        <p:spPr>
          <a:xfrm>
            <a:off x="7809075" y="3173502"/>
            <a:ext cx="3589143" cy="2708439"/>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table</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832494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Sections with Chart">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7" name="Chart">
            <a:extLst>
              <a:ext uri="{FF2B5EF4-FFF2-40B4-BE49-F238E27FC236}">
                <a16:creationId xmlns:a16="http://schemas.microsoft.com/office/drawing/2014/main" id="{3DE2B61B-B14B-4114-8C82-B9F4DA41EF45}"/>
              </a:ext>
            </a:extLst>
          </p:cNvPr>
          <p:cNvSpPr>
            <a:spLocks noGrp="1"/>
          </p:cNvSpPr>
          <p:nvPr>
            <p:ph type="chart" sz="quarter" idx="47" hasCustomPrompt="1"/>
          </p:nvPr>
        </p:nvSpPr>
        <p:spPr>
          <a:xfrm>
            <a:off x="7829474" y="3188136"/>
            <a:ext cx="3505276" cy="288015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809649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rics">
    <p:bg>
      <p:bgPr>
        <a:solidFill>
          <a:schemeClr val="accent1"/>
        </a:solidFill>
        <a:effectLst/>
      </p:bgPr>
    </p:bg>
    <p:spTree>
      <p:nvGrpSpPr>
        <p:cNvPr id="1" name=""/>
        <p:cNvGrpSpPr/>
        <p:nvPr/>
      </p:nvGrpSpPr>
      <p:grpSpPr>
        <a:xfrm>
          <a:off x="0" y="0"/>
          <a:ext cx="0" cy="0"/>
          <a:chOff x="0" y="0"/>
          <a:chExt cx="0" cy="0"/>
        </a:xfrm>
      </p:grpSpPr>
      <p:sp>
        <p:nvSpPr>
          <p:cNvPr id="65" name="Shape">
            <a:extLst>
              <a:ext uri="{FF2B5EF4-FFF2-40B4-BE49-F238E27FC236}">
                <a16:creationId xmlns:a16="http://schemas.microsoft.com/office/drawing/2014/main" id="{6EDACCD8-37E6-4DFF-9FF4-39A6AF0AB781}"/>
              </a:ext>
              <a:ext uri="{C183D7F6-B498-43B3-948B-1728B52AA6E4}">
                <adec:decorative xmlns:adec="http://schemas.microsoft.com/office/drawing/2017/decorative" val="1"/>
              </a:ext>
            </a:extLst>
          </p:cNvPr>
          <p:cNvSpPr/>
          <p:nvPr userDrawn="1"/>
        </p:nvSpPr>
        <p:spPr>
          <a:xfrm>
            <a:off x="0" y="0"/>
            <a:ext cx="12190643" cy="11715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chemeClr val="bg1"/>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bg1"/>
                </a:solidFill>
                <a:latin typeface="+mn-lt"/>
                <a:ea typeface="+mn-ea"/>
                <a:cs typeface="Calibri" panose="020F0502020204030204" pitchFamily="34" charset="0"/>
              </a:defRPr>
            </a:lvl1pPr>
          </a:lstStyle>
          <a:p>
            <a:pPr lvl="0"/>
            <a:r>
              <a:rPr lang="en-US"/>
              <a:t>One or two lines of text</a:t>
            </a:r>
          </a:p>
        </p:txBody>
      </p:sp>
      <p:sp>
        <p:nvSpPr>
          <p:cNvPr id="7" name="Metric">
            <a:extLst>
              <a:ext uri="{FF2B5EF4-FFF2-40B4-BE49-F238E27FC236}">
                <a16:creationId xmlns:a16="http://schemas.microsoft.com/office/drawing/2014/main" id="{A8AE6C02-718D-4577-B98D-AEEC6A9141D7}"/>
              </a:ext>
            </a:extLst>
          </p:cNvPr>
          <p:cNvSpPr>
            <a:spLocks noGrp="1"/>
          </p:cNvSpPr>
          <p:nvPr>
            <p:ph type="body" sz="quarter" idx="20" hasCustomPrompt="1"/>
          </p:nvPr>
        </p:nvSpPr>
        <p:spPr>
          <a:xfrm>
            <a:off x="852760"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9" name="Label">
            <a:extLst>
              <a:ext uri="{FF2B5EF4-FFF2-40B4-BE49-F238E27FC236}">
                <a16:creationId xmlns:a16="http://schemas.microsoft.com/office/drawing/2014/main" id="{B8442AF6-56A9-40F0-B847-EF98506EB2FB}"/>
              </a:ext>
            </a:extLst>
          </p:cNvPr>
          <p:cNvSpPr>
            <a:spLocks noGrp="1"/>
          </p:cNvSpPr>
          <p:nvPr>
            <p:ph type="body" sz="quarter" idx="21" hasCustomPrompt="1"/>
          </p:nvPr>
        </p:nvSpPr>
        <p:spPr>
          <a:xfrm>
            <a:off x="2768848"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1" name="Metric">
            <a:extLst>
              <a:ext uri="{FF2B5EF4-FFF2-40B4-BE49-F238E27FC236}">
                <a16:creationId xmlns:a16="http://schemas.microsoft.com/office/drawing/2014/main" id="{EEF4A6D5-F9FB-434F-9873-E248A962F693}"/>
              </a:ext>
            </a:extLst>
          </p:cNvPr>
          <p:cNvSpPr>
            <a:spLocks noGrp="1"/>
          </p:cNvSpPr>
          <p:nvPr>
            <p:ph type="body" sz="quarter" idx="22" hasCustomPrompt="1"/>
          </p:nvPr>
        </p:nvSpPr>
        <p:spPr>
          <a:xfrm>
            <a:off x="852760"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2" name="Label">
            <a:extLst>
              <a:ext uri="{FF2B5EF4-FFF2-40B4-BE49-F238E27FC236}">
                <a16:creationId xmlns:a16="http://schemas.microsoft.com/office/drawing/2014/main" id="{8364B552-0356-44D7-8B5E-4DDE4B828583}"/>
              </a:ext>
            </a:extLst>
          </p:cNvPr>
          <p:cNvSpPr>
            <a:spLocks noGrp="1"/>
          </p:cNvSpPr>
          <p:nvPr>
            <p:ph type="body" sz="quarter" idx="23" hasCustomPrompt="1"/>
          </p:nvPr>
        </p:nvSpPr>
        <p:spPr>
          <a:xfrm>
            <a:off x="2768848"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3" name="Metric">
            <a:extLst>
              <a:ext uri="{FF2B5EF4-FFF2-40B4-BE49-F238E27FC236}">
                <a16:creationId xmlns:a16="http://schemas.microsoft.com/office/drawing/2014/main" id="{797D71D3-5219-477A-812A-C63161D2CE5D}"/>
              </a:ext>
            </a:extLst>
          </p:cNvPr>
          <p:cNvSpPr>
            <a:spLocks noGrp="1"/>
          </p:cNvSpPr>
          <p:nvPr>
            <p:ph type="body" sz="quarter" idx="24" hasCustomPrompt="1"/>
          </p:nvPr>
        </p:nvSpPr>
        <p:spPr>
          <a:xfrm>
            <a:off x="852760"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4" name="Label">
            <a:extLst>
              <a:ext uri="{FF2B5EF4-FFF2-40B4-BE49-F238E27FC236}">
                <a16:creationId xmlns:a16="http://schemas.microsoft.com/office/drawing/2014/main" id="{1F0D9B18-8267-40E3-80F4-7C072B3453B4}"/>
              </a:ext>
            </a:extLst>
          </p:cNvPr>
          <p:cNvSpPr>
            <a:spLocks noGrp="1"/>
          </p:cNvSpPr>
          <p:nvPr>
            <p:ph type="body" sz="quarter" idx="25" hasCustomPrompt="1"/>
          </p:nvPr>
        </p:nvSpPr>
        <p:spPr>
          <a:xfrm>
            <a:off x="2768848"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5" name="Metric">
            <a:extLst>
              <a:ext uri="{FF2B5EF4-FFF2-40B4-BE49-F238E27FC236}">
                <a16:creationId xmlns:a16="http://schemas.microsoft.com/office/drawing/2014/main" id="{ADB17671-4227-469F-935C-B0CFAED3AC56}"/>
              </a:ext>
            </a:extLst>
          </p:cNvPr>
          <p:cNvSpPr>
            <a:spLocks noGrp="1"/>
          </p:cNvSpPr>
          <p:nvPr>
            <p:ph type="body" sz="quarter" idx="26" hasCustomPrompt="1"/>
          </p:nvPr>
        </p:nvSpPr>
        <p:spPr>
          <a:xfrm>
            <a:off x="852760"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6" name="Label">
            <a:extLst>
              <a:ext uri="{FF2B5EF4-FFF2-40B4-BE49-F238E27FC236}">
                <a16:creationId xmlns:a16="http://schemas.microsoft.com/office/drawing/2014/main" id="{B5EB507A-9213-493C-A2C8-DE6DAB04D8FD}"/>
              </a:ext>
            </a:extLst>
          </p:cNvPr>
          <p:cNvSpPr>
            <a:spLocks noGrp="1"/>
          </p:cNvSpPr>
          <p:nvPr>
            <p:ph type="body" sz="quarter" idx="27" hasCustomPrompt="1"/>
          </p:nvPr>
        </p:nvSpPr>
        <p:spPr>
          <a:xfrm>
            <a:off x="2768848"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cxnSp>
        <p:nvCxnSpPr>
          <p:cNvPr id="47" name="Line">
            <a:extLst>
              <a:ext uri="{FF2B5EF4-FFF2-40B4-BE49-F238E27FC236}">
                <a16:creationId xmlns:a16="http://schemas.microsoft.com/office/drawing/2014/main" id="{6638038A-A59C-443F-BCE4-6C7A31B74B41}"/>
              </a:ext>
              <a:ext uri="{C183D7F6-B498-43B3-948B-1728B52AA6E4}">
                <adec:decorative xmlns:adec="http://schemas.microsoft.com/office/drawing/2017/decorative" val="1"/>
              </a:ext>
            </a:extLst>
          </p:cNvPr>
          <p:cNvCxnSpPr>
            <a:cxnSpLocks/>
          </p:cNvCxnSpPr>
          <p:nvPr userDrawn="1"/>
        </p:nvCxnSpPr>
        <p:spPr>
          <a:xfrm>
            <a:off x="6027543" y="2196697"/>
            <a:ext cx="0" cy="4133015"/>
          </a:xfrm>
          <a:prstGeom prst="line">
            <a:avLst/>
          </a:prstGeom>
          <a:noFill/>
          <a:ln w="12700" cap="flat" cmpd="sng" algn="ctr">
            <a:solidFill>
              <a:schemeClr val="bg1"/>
            </a:solidFill>
            <a:prstDash val="solid"/>
          </a:ln>
          <a:effectLst/>
        </p:spPr>
      </p:cxnSp>
      <p:sp>
        <p:nvSpPr>
          <p:cNvPr id="57" name="Metric">
            <a:extLst>
              <a:ext uri="{FF2B5EF4-FFF2-40B4-BE49-F238E27FC236}">
                <a16:creationId xmlns:a16="http://schemas.microsoft.com/office/drawing/2014/main" id="{02C994FC-4516-47D7-8917-631E0DB953DB}"/>
              </a:ext>
            </a:extLst>
          </p:cNvPr>
          <p:cNvSpPr>
            <a:spLocks noGrp="1"/>
          </p:cNvSpPr>
          <p:nvPr>
            <p:ph type="body" sz="quarter" idx="28" hasCustomPrompt="1"/>
          </p:nvPr>
        </p:nvSpPr>
        <p:spPr>
          <a:xfrm>
            <a:off x="6871702"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8" name="Label">
            <a:extLst>
              <a:ext uri="{FF2B5EF4-FFF2-40B4-BE49-F238E27FC236}">
                <a16:creationId xmlns:a16="http://schemas.microsoft.com/office/drawing/2014/main" id="{D3EE5EFA-5819-4E56-8A66-8F959779A360}"/>
              </a:ext>
            </a:extLst>
          </p:cNvPr>
          <p:cNvSpPr>
            <a:spLocks noGrp="1"/>
          </p:cNvSpPr>
          <p:nvPr>
            <p:ph type="body" sz="quarter" idx="29" hasCustomPrompt="1"/>
          </p:nvPr>
        </p:nvSpPr>
        <p:spPr>
          <a:xfrm>
            <a:off x="8787790"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9" name="Metric">
            <a:extLst>
              <a:ext uri="{FF2B5EF4-FFF2-40B4-BE49-F238E27FC236}">
                <a16:creationId xmlns:a16="http://schemas.microsoft.com/office/drawing/2014/main" id="{DF15EFD7-62D4-4FBC-93A1-6F25154C26A4}"/>
              </a:ext>
            </a:extLst>
          </p:cNvPr>
          <p:cNvSpPr>
            <a:spLocks noGrp="1"/>
          </p:cNvSpPr>
          <p:nvPr>
            <p:ph type="body" sz="quarter" idx="30" hasCustomPrompt="1"/>
          </p:nvPr>
        </p:nvSpPr>
        <p:spPr>
          <a:xfrm>
            <a:off x="6871702"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0" name="Label">
            <a:extLst>
              <a:ext uri="{FF2B5EF4-FFF2-40B4-BE49-F238E27FC236}">
                <a16:creationId xmlns:a16="http://schemas.microsoft.com/office/drawing/2014/main" id="{FF0F6BB5-E7F5-4714-90BB-187B99F516A4}"/>
              </a:ext>
            </a:extLst>
          </p:cNvPr>
          <p:cNvSpPr>
            <a:spLocks noGrp="1"/>
          </p:cNvSpPr>
          <p:nvPr>
            <p:ph type="body" sz="quarter" idx="31" hasCustomPrompt="1"/>
          </p:nvPr>
        </p:nvSpPr>
        <p:spPr>
          <a:xfrm>
            <a:off x="8787790"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1" name="Metric">
            <a:extLst>
              <a:ext uri="{FF2B5EF4-FFF2-40B4-BE49-F238E27FC236}">
                <a16:creationId xmlns:a16="http://schemas.microsoft.com/office/drawing/2014/main" id="{5F8E65C2-5BFF-4FD7-9EA8-51F5B82E7701}"/>
              </a:ext>
            </a:extLst>
          </p:cNvPr>
          <p:cNvSpPr>
            <a:spLocks noGrp="1"/>
          </p:cNvSpPr>
          <p:nvPr>
            <p:ph type="body" sz="quarter" idx="32" hasCustomPrompt="1"/>
          </p:nvPr>
        </p:nvSpPr>
        <p:spPr>
          <a:xfrm>
            <a:off x="6871702"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2" name="Label">
            <a:extLst>
              <a:ext uri="{FF2B5EF4-FFF2-40B4-BE49-F238E27FC236}">
                <a16:creationId xmlns:a16="http://schemas.microsoft.com/office/drawing/2014/main" id="{9643B0B6-0A56-472E-AE71-18DA13E0B7AC}"/>
              </a:ext>
            </a:extLst>
          </p:cNvPr>
          <p:cNvSpPr>
            <a:spLocks noGrp="1"/>
          </p:cNvSpPr>
          <p:nvPr>
            <p:ph type="body" sz="quarter" idx="33" hasCustomPrompt="1"/>
          </p:nvPr>
        </p:nvSpPr>
        <p:spPr>
          <a:xfrm>
            <a:off x="8787790"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3" name="Metric">
            <a:extLst>
              <a:ext uri="{FF2B5EF4-FFF2-40B4-BE49-F238E27FC236}">
                <a16:creationId xmlns:a16="http://schemas.microsoft.com/office/drawing/2014/main" id="{88D9E1B4-4A43-4A2F-B9A9-1F033DA6BEBA}"/>
              </a:ext>
            </a:extLst>
          </p:cNvPr>
          <p:cNvSpPr>
            <a:spLocks noGrp="1"/>
          </p:cNvSpPr>
          <p:nvPr>
            <p:ph type="body" sz="quarter" idx="34" hasCustomPrompt="1"/>
          </p:nvPr>
        </p:nvSpPr>
        <p:spPr>
          <a:xfrm>
            <a:off x="6871702"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4" name="Label">
            <a:extLst>
              <a:ext uri="{FF2B5EF4-FFF2-40B4-BE49-F238E27FC236}">
                <a16:creationId xmlns:a16="http://schemas.microsoft.com/office/drawing/2014/main" id="{D4696688-6958-4B13-B78B-A7D5DAC279CE}"/>
              </a:ext>
            </a:extLst>
          </p:cNvPr>
          <p:cNvSpPr>
            <a:spLocks noGrp="1"/>
          </p:cNvSpPr>
          <p:nvPr>
            <p:ph type="body" sz="quarter" idx="35" hasCustomPrompt="1"/>
          </p:nvPr>
        </p:nvSpPr>
        <p:spPr>
          <a:xfrm>
            <a:off x="8787790"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2" name="Picture 2">
            <a:extLst>
              <a:ext uri="{FF2B5EF4-FFF2-40B4-BE49-F238E27FC236}">
                <a16:creationId xmlns:a16="http://schemas.microsoft.com/office/drawing/2014/main" id="{3D463806-9279-8BCE-A603-6C2C95945E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32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s of a Whole - Four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2"/>
            <a:ext cx="5503024" cy="2491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4334634"/>
            <a:ext cx="5503024"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248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1" y="4329477"/>
            <a:ext cx="5503025"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nvGraphicFramePr>
        <p:xfrm>
          <a:off x="2927566" y="2238024"/>
          <a:ext cx="6160828" cy="4107218"/>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4991736" y="3275389"/>
            <a:ext cx="2032489" cy="2032489"/>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487930"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306424"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271117" y="471569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797205" y="4709451"/>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1" y="4495275"/>
            <a:ext cx="3329200"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884212"/>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8018044" y="4495275"/>
            <a:ext cx="3346088"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884212"/>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89366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a:p>
        </p:txBody>
      </p:sp>
      <p:sp>
        <p:nvSpPr>
          <p:cNvPr id="11" name="Title">
            <a:extLst>
              <a:ext uri="{FF2B5EF4-FFF2-40B4-BE49-F238E27FC236}">
                <a16:creationId xmlns:a16="http://schemas.microsoft.com/office/drawing/2014/main" id="{1C1626E9-E194-4EF0-83CD-DA1CE8F1E3C6}"/>
              </a:ext>
            </a:extLst>
          </p:cNvPr>
          <p:cNvSpPr>
            <a:spLocks noGrp="1"/>
          </p:cNvSpPr>
          <p:nvPr>
            <p:ph type="title"/>
          </p:nvPr>
        </p:nvSpPr>
        <p:spPr>
          <a:xfrm>
            <a:off x="64783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endParaRPr lang="en-US"/>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p:nvPr>
        </p:nvSpPr>
        <p:spPr>
          <a:xfrm>
            <a:off x="716294" y="2651091"/>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endParaRPr lang="en-US"/>
          </a:p>
        </p:txBody>
      </p:sp>
      <p:sp>
        <p:nvSpPr>
          <p:cNvPr id="4" name="Slide Number">
            <a:extLst>
              <a:ext uri="{FF2B5EF4-FFF2-40B4-BE49-F238E27FC236}">
                <a16:creationId xmlns:a16="http://schemas.microsoft.com/office/drawing/2014/main" id="{2D63E412-C8C2-4803-A644-0245E2433D32}"/>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251228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s of a Whole - Five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575455"/>
            <a:ext cx="4777630" cy="1740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575455"/>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hape">
            <a:extLst>
              <a:ext uri="{FF2B5EF4-FFF2-40B4-BE49-F238E27FC236}">
                <a16:creationId xmlns:a16="http://schemas.microsoft.com/office/drawing/2014/main" id="{0B960CA7-7704-48E9-9FD7-1C4451BDEC07}"/>
              </a:ext>
              <a:ext uri="{C183D7F6-B498-43B3-948B-1728B52AA6E4}">
                <adec:decorative xmlns:adec="http://schemas.microsoft.com/office/drawing/2017/decorative" val="1"/>
              </a:ext>
            </a:extLst>
          </p:cNvPr>
          <p:cNvSpPr/>
          <p:nvPr userDrawn="1"/>
        </p:nvSpPr>
        <p:spPr>
          <a:xfrm>
            <a:off x="450850" y="5408325"/>
            <a:ext cx="11100186" cy="1143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5613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97232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95394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4" name="Image">
            <a:extLst>
              <a:ext uri="{FF2B5EF4-FFF2-40B4-BE49-F238E27FC236}">
                <a16:creationId xmlns:a16="http://schemas.microsoft.com/office/drawing/2014/main" id="{CA44B04F-93E4-4D5D-A6C3-1786F3DB1790}"/>
              </a:ext>
              <a:ext uri="{C183D7F6-B498-43B3-948B-1728B52AA6E4}">
                <adec:decorative xmlns:adec="http://schemas.microsoft.com/office/drawing/2017/decorative" val="1"/>
              </a:ext>
            </a:extLst>
          </p:cNvPr>
          <p:cNvSpPr>
            <a:spLocks noGrp="1"/>
          </p:cNvSpPr>
          <p:nvPr>
            <p:ph type="clipArt" sz="quarter" idx="38" hasCustomPrompt="1"/>
          </p:nvPr>
        </p:nvSpPr>
        <p:spPr>
          <a:xfrm>
            <a:off x="5424117" y="4962454"/>
            <a:ext cx="1213059" cy="885345"/>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756902"/>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145839"/>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2" name="Heading">
            <a:extLst>
              <a:ext uri="{FF2B5EF4-FFF2-40B4-BE49-F238E27FC236}">
                <a16:creationId xmlns:a16="http://schemas.microsoft.com/office/drawing/2014/main" id="{134BFEC6-EB3D-4AEB-9058-16D58425A11B}"/>
              </a:ext>
            </a:extLst>
          </p:cNvPr>
          <p:cNvSpPr>
            <a:spLocks noGrp="1"/>
          </p:cNvSpPr>
          <p:nvPr>
            <p:ph type="body" sz="quarter" idx="29" hasCustomPrompt="1"/>
          </p:nvPr>
        </p:nvSpPr>
        <p:spPr>
          <a:xfrm>
            <a:off x="641350" y="5557759"/>
            <a:ext cx="4403651"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3" name="Text">
            <a:extLst>
              <a:ext uri="{FF2B5EF4-FFF2-40B4-BE49-F238E27FC236}">
                <a16:creationId xmlns:a16="http://schemas.microsoft.com/office/drawing/2014/main" id="{6CCF9615-DE1E-4109-BAF9-D14D5FD1693C}"/>
              </a:ext>
            </a:extLst>
          </p:cNvPr>
          <p:cNvSpPr>
            <a:spLocks noGrp="1"/>
          </p:cNvSpPr>
          <p:nvPr>
            <p:ph type="body" sz="quarter" idx="30" hasCustomPrompt="1"/>
          </p:nvPr>
        </p:nvSpPr>
        <p:spPr>
          <a:xfrm>
            <a:off x="641350" y="5946697"/>
            <a:ext cx="10565337" cy="441924"/>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756902"/>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145839"/>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25583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s of a Whole - Six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262506"/>
            <a:ext cx="4777630" cy="1530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262506"/>
            <a:ext cx="5503024" cy="1528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218499B6-B4C0-459F-B6AB-BCB055E3FF57}"/>
              </a:ext>
              <a:ext uri="{C183D7F6-B498-43B3-948B-1728B52AA6E4}">
                <adec:decorative xmlns:adec="http://schemas.microsoft.com/office/drawing/2017/decorative" val="1"/>
              </a:ext>
            </a:extLst>
          </p:cNvPr>
          <p:cNvSpPr/>
          <p:nvPr userDrawn="1"/>
        </p:nvSpPr>
        <p:spPr>
          <a:xfrm>
            <a:off x="450850" y="487286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CF0882B7-4240-404E-A0E0-75A47E09DCB3}"/>
              </a:ext>
              <a:ext uri="{C183D7F6-B498-43B3-948B-1728B52AA6E4}">
                <adec:decorative xmlns:adec="http://schemas.microsoft.com/office/drawing/2017/decorative" val="1"/>
              </a:ext>
            </a:extLst>
          </p:cNvPr>
          <p:cNvSpPr/>
          <p:nvPr userDrawn="1"/>
        </p:nvSpPr>
        <p:spPr>
          <a:xfrm>
            <a:off x="6048012" y="4877999"/>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3657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65937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64099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6" name="Image">
            <a:extLst>
              <a:ext uri="{FF2B5EF4-FFF2-40B4-BE49-F238E27FC236}">
                <a16:creationId xmlns:a16="http://schemas.microsoft.com/office/drawing/2014/main" id="{303DBC2A-36B8-46B9-8CB0-2B26920E2468}"/>
              </a:ext>
              <a:ext uri="{C183D7F6-B498-43B3-948B-1728B52AA6E4}">
                <adec:decorative xmlns:adec="http://schemas.microsoft.com/office/drawing/2017/decorative" val="1"/>
              </a:ext>
            </a:extLst>
          </p:cNvPr>
          <p:cNvSpPr>
            <a:spLocks noGrp="1"/>
          </p:cNvSpPr>
          <p:nvPr>
            <p:ph type="clipArt" sz="quarter" idx="43" hasCustomPrompt="1"/>
          </p:nvPr>
        </p:nvSpPr>
        <p:spPr>
          <a:xfrm>
            <a:off x="4745942" y="487573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7" name="Image">
            <a:extLst>
              <a:ext uri="{FF2B5EF4-FFF2-40B4-BE49-F238E27FC236}">
                <a16:creationId xmlns:a16="http://schemas.microsoft.com/office/drawing/2014/main" id="{DD08DF60-E583-4454-8235-F8383C8590FC}"/>
              </a:ext>
              <a:ext uri="{C183D7F6-B498-43B3-948B-1728B52AA6E4}">
                <adec:decorative xmlns:adec="http://schemas.microsoft.com/office/drawing/2017/decorative" val="1"/>
              </a:ext>
            </a:extLst>
          </p:cNvPr>
          <p:cNvSpPr>
            <a:spLocks noGrp="1"/>
          </p:cNvSpPr>
          <p:nvPr>
            <p:ph type="clipArt" sz="quarter" idx="44" hasCustomPrompt="1"/>
          </p:nvPr>
        </p:nvSpPr>
        <p:spPr>
          <a:xfrm>
            <a:off x="6091104" y="4870873"/>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443953"/>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3832891"/>
            <a:ext cx="3692813" cy="815360"/>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2" name="Heading">
            <a:extLst>
              <a:ext uri="{FF2B5EF4-FFF2-40B4-BE49-F238E27FC236}">
                <a16:creationId xmlns:a16="http://schemas.microsoft.com/office/drawing/2014/main" id="{B631B4B8-0406-4A93-95EB-C1BE26E43F3F}"/>
              </a:ext>
            </a:extLst>
          </p:cNvPr>
          <p:cNvSpPr>
            <a:spLocks noGrp="1"/>
          </p:cNvSpPr>
          <p:nvPr>
            <p:ph type="body" sz="quarter" idx="39" hasCustomPrompt="1"/>
          </p:nvPr>
        </p:nvSpPr>
        <p:spPr>
          <a:xfrm>
            <a:off x="641350" y="5042553"/>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3" name="Text">
            <a:extLst>
              <a:ext uri="{FF2B5EF4-FFF2-40B4-BE49-F238E27FC236}">
                <a16:creationId xmlns:a16="http://schemas.microsoft.com/office/drawing/2014/main" id="{229352C6-F852-402D-804C-278B1117DCD7}"/>
              </a:ext>
            </a:extLst>
          </p:cNvPr>
          <p:cNvSpPr>
            <a:spLocks noGrp="1"/>
          </p:cNvSpPr>
          <p:nvPr>
            <p:ph type="body" sz="quarter" idx="40" hasCustomPrompt="1"/>
          </p:nvPr>
        </p:nvSpPr>
        <p:spPr>
          <a:xfrm>
            <a:off x="641350" y="5431490"/>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443953"/>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3832891"/>
            <a:ext cx="3692813" cy="815360"/>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4" name="Heading">
            <a:extLst>
              <a:ext uri="{FF2B5EF4-FFF2-40B4-BE49-F238E27FC236}">
                <a16:creationId xmlns:a16="http://schemas.microsoft.com/office/drawing/2014/main" id="{8A405C0B-F987-4310-A1E6-D8EED39B6E96}"/>
              </a:ext>
            </a:extLst>
          </p:cNvPr>
          <p:cNvSpPr>
            <a:spLocks noGrp="1"/>
          </p:cNvSpPr>
          <p:nvPr>
            <p:ph type="body" sz="quarter" idx="41" hasCustomPrompt="1"/>
          </p:nvPr>
        </p:nvSpPr>
        <p:spPr>
          <a:xfrm>
            <a:off x="6259937" y="5042553"/>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5" name="Text">
            <a:extLst>
              <a:ext uri="{FF2B5EF4-FFF2-40B4-BE49-F238E27FC236}">
                <a16:creationId xmlns:a16="http://schemas.microsoft.com/office/drawing/2014/main" id="{9FCBA9CF-BB61-44AD-AB6A-76CE117EB87C}"/>
              </a:ext>
            </a:extLst>
          </p:cNvPr>
          <p:cNvSpPr>
            <a:spLocks noGrp="1"/>
          </p:cNvSpPr>
          <p:nvPr>
            <p:ph type="body" sz="quarter" idx="42" hasCustomPrompt="1"/>
          </p:nvPr>
        </p:nvSpPr>
        <p:spPr>
          <a:xfrm>
            <a:off x="7595539" y="5431490"/>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1094370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s of a Whole - Four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2"/>
            <a:ext cx="5503024" cy="2491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4334634"/>
            <a:ext cx="5503024"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248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1" y="4329477"/>
            <a:ext cx="5503025"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959629727"/>
              </p:ext>
            </p:extLst>
          </p:nvPr>
        </p:nvGraphicFramePr>
        <p:xfrm>
          <a:off x="2927566" y="2238024"/>
          <a:ext cx="6160828" cy="4107218"/>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4991736" y="3275389"/>
            <a:ext cx="2032489" cy="2032489"/>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487930"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306424"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271117" y="471569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797205" y="4709451"/>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1" y="4495275"/>
            <a:ext cx="3329200"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884212"/>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8018044" y="4495275"/>
            <a:ext cx="3346088"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884212"/>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93533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s of a Whole - Five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575455"/>
            <a:ext cx="4777630" cy="1740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575455"/>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hape">
            <a:extLst>
              <a:ext uri="{FF2B5EF4-FFF2-40B4-BE49-F238E27FC236}">
                <a16:creationId xmlns:a16="http://schemas.microsoft.com/office/drawing/2014/main" id="{0B960CA7-7704-48E9-9FD7-1C4451BDEC07}"/>
              </a:ext>
              <a:ext uri="{C183D7F6-B498-43B3-948B-1728B52AA6E4}">
                <adec:decorative xmlns:adec="http://schemas.microsoft.com/office/drawing/2017/decorative" val="1"/>
              </a:ext>
            </a:extLst>
          </p:cNvPr>
          <p:cNvSpPr/>
          <p:nvPr userDrawn="1"/>
        </p:nvSpPr>
        <p:spPr>
          <a:xfrm>
            <a:off x="450850" y="5408325"/>
            <a:ext cx="11100186" cy="1143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4180323625"/>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5613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97232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95394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4" name="Image">
            <a:extLst>
              <a:ext uri="{FF2B5EF4-FFF2-40B4-BE49-F238E27FC236}">
                <a16:creationId xmlns:a16="http://schemas.microsoft.com/office/drawing/2014/main" id="{CA44B04F-93E4-4D5D-A6C3-1786F3DB1790}"/>
              </a:ext>
              <a:ext uri="{C183D7F6-B498-43B3-948B-1728B52AA6E4}">
                <adec:decorative xmlns:adec="http://schemas.microsoft.com/office/drawing/2017/decorative" val="1"/>
              </a:ext>
            </a:extLst>
          </p:cNvPr>
          <p:cNvSpPr>
            <a:spLocks noGrp="1"/>
          </p:cNvSpPr>
          <p:nvPr>
            <p:ph type="clipArt" sz="quarter" idx="38" hasCustomPrompt="1"/>
          </p:nvPr>
        </p:nvSpPr>
        <p:spPr>
          <a:xfrm>
            <a:off x="5424117" y="4962454"/>
            <a:ext cx="1213059" cy="885345"/>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756902"/>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145839"/>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2" name="Heading">
            <a:extLst>
              <a:ext uri="{FF2B5EF4-FFF2-40B4-BE49-F238E27FC236}">
                <a16:creationId xmlns:a16="http://schemas.microsoft.com/office/drawing/2014/main" id="{134BFEC6-EB3D-4AEB-9058-16D58425A11B}"/>
              </a:ext>
            </a:extLst>
          </p:cNvPr>
          <p:cNvSpPr>
            <a:spLocks noGrp="1"/>
          </p:cNvSpPr>
          <p:nvPr>
            <p:ph type="body" sz="quarter" idx="29" hasCustomPrompt="1"/>
          </p:nvPr>
        </p:nvSpPr>
        <p:spPr>
          <a:xfrm>
            <a:off x="641350" y="5557759"/>
            <a:ext cx="4403651"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3" name="Text">
            <a:extLst>
              <a:ext uri="{FF2B5EF4-FFF2-40B4-BE49-F238E27FC236}">
                <a16:creationId xmlns:a16="http://schemas.microsoft.com/office/drawing/2014/main" id="{6CCF9615-DE1E-4109-BAF9-D14D5FD1693C}"/>
              </a:ext>
            </a:extLst>
          </p:cNvPr>
          <p:cNvSpPr>
            <a:spLocks noGrp="1"/>
          </p:cNvSpPr>
          <p:nvPr>
            <p:ph type="body" sz="quarter" idx="30" hasCustomPrompt="1"/>
          </p:nvPr>
        </p:nvSpPr>
        <p:spPr>
          <a:xfrm>
            <a:off x="641350" y="5946697"/>
            <a:ext cx="10565337" cy="441924"/>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756902"/>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145839"/>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8135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s of a Whole - Six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262506"/>
            <a:ext cx="4777630" cy="1530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262506"/>
            <a:ext cx="5503024" cy="1528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218499B6-B4C0-459F-B6AB-BCB055E3FF57}"/>
              </a:ext>
              <a:ext uri="{C183D7F6-B498-43B3-948B-1728B52AA6E4}">
                <adec:decorative xmlns:adec="http://schemas.microsoft.com/office/drawing/2017/decorative" val="1"/>
              </a:ext>
            </a:extLst>
          </p:cNvPr>
          <p:cNvSpPr/>
          <p:nvPr userDrawn="1"/>
        </p:nvSpPr>
        <p:spPr>
          <a:xfrm>
            <a:off x="450850" y="487286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CF0882B7-4240-404E-A0E0-75A47E09DCB3}"/>
              </a:ext>
              <a:ext uri="{C183D7F6-B498-43B3-948B-1728B52AA6E4}">
                <adec:decorative xmlns:adec="http://schemas.microsoft.com/office/drawing/2017/decorative" val="1"/>
              </a:ext>
            </a:extLst>
          </p:cNvPr>
          <p:cNvSpPr/>
          <p:nvPr userDrawn="1"/>
        </p:nvSpPr>
        <p:spPr>
          <a:xfrm>
            <a:off x="6048012" y="4877999"/>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1333705177"/>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3657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65937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64099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6" name="Image">
            <a:extLst>
              <a:ext uri="{FF2B5EF4-FFF2-40B4-BE49-F238E27FC236}">
                <a16:creationId xmlns:a16="http://schemas.microsoft.com/office/drawing/2014/main" id="{303DBC2A-36B8-46B9-8CB0-2B26920E2468}"/>
              </a:ext>
              <a:ext uri="{C183D7F6-B498-43B3-948B-1728B52AA6E4}">
                <adec:decorative xmlns:adec="http://schemas.microsoft.com/office/drawing/2017/decorative" val="1"/>
              </a:ext>
            </a:extLst>
          </p:cNvPr>
          <p:cNvSpPr>
            <a:spLocks noGrp="1"/>
          </p:cNvSpPr>
          <p:nvPr>
            <p:ph type="clipArt" sz="quarter" idx="43" hasCustomPrompt="1"/>
          </p:nvPr>
        </p:nvSpPr>
        <p:spPr>
          <a:xfrm>
            <a:off x="4745942" y="487573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7" name="Image">
            <a:extLst>
              <a:ext uri="{FF2B5EF4-FFF2-40B4-BE49-F238E27FC236}">
                <a16:creationId xmlns:a16="http://schemas.microsoft.com/office/drawing/2014/main" id="{DD08DF60-E583-4454-8235-F8383C8590FC}"/>
              </a:ext>
              <a:ext uri="{C183D7F6-B498-43B3-948B-1728B52AA6E4}">
                <adec:decorative xmlns:adec="http://schemas.microsoft.com/office/drawing/2017/decorative" val="1"/>
              </a:ext>
            </a:extLst>
          </p:cNvPr>
          <p:cNvSpPr>
            <a:spLocks noGrp="1"/>
          </p:cNvSpPr>
          <p:nvPr>
            <p:ph type="clipArt" sz="quarter" idx="44" hasCustomPrompt="1"/>
          </p:nvPr>
        </p:nvSpPr>
        <p:spPr>
          <a:xfrm>
            <a:off x="6091104" y="4870873"/>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443953"/>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3832891"/>
            <a:ext cx="3692813" cy="815360"/>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2" name="Heading">
            <a:extLst>
              <a:ext uri="{FF2B5EF4-FFF2-40B4-BE49-F238E27FC236}">
                <a16:creationId xmlns:a16="http://schemas.microsoft.com/office/drawing/2014/main" id="{B631B4B8-0406-4A93-95EB-C1BE26E43F3F}"/>
              </a:ext>
            </a:extLst>
          </p:cNvPr>
          <p:cNvSpPr>
            <a:spLocks noGrp="1"/>
          </p:cNvSpPr>
          <p:nvPr>
            <p:ph type="body" sz="quarter" idx="39" hasCustomPrompt="1"/>
          </p:nvPr>
        </p:nvSpPr>
        <p:spPr>
          <a:xfrm>
            <a:off x="641350" y="5042553"/>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3" name="Text">
            <a:extLst>
              <a:ext uri="{FF2B5EF4-FFF2-40B4-BE49-F238E27FC236}">
                <a16:creationId xmlns:a16="http://schemas.microsoft.com/office/drawing/2014/main" id="{229352C6-F852-402D-804C-278B1117DCD7}"/>
              </a:ext>
            </a:extLst>
          </p:cNvPr>
          <p:cNvSpPr>
            <a:spLocks noGrp="1"/>
          </p:cNvSpPr>
          <p:nvPr>
            <p:ph type="body" sz="quarter" idx="40" hasCustomPrompt="1"/>
          </p:nvPr>
        </p:nvSpPr>
        <p:spPr>
          <a:xfrm>
            <a:off x="641350" y="5431490"/>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443953"/>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3832891"/>
            <a:ext cx="3692813" cy="815360"/>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4" name="Heading">
            <a:extLst>
              <a:ext uri="{FF2B5EF4-FFF2-40B4-BE49-F238E27FC236}">
                <a16:creationId xmlns:a16="http://schemas.microsoft.com/office/drawing/2014/main" id="{8A405C0B-F987-4310-A1E6-D8EED39B6E96}"/>
              </a:ext>
            </a:extLst>
          </p:cNvPr>
          <p:cNvSpPr>
            <a:spLocks noGrp="1"/>
          </p:cNvSpPr>
          <p:nvPr>
            <p:ph type="body" sz="quarter" idx="41" hasCustomPrompt="1"/>
          </p:nvPr>
        </p:nvSpPr>
        <p:spPr>
          <a:xfrm>
            <a:off x="6259937" y="5042553"/>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5" name="Text">
            <a:extLst>
              <a:ext uri="{FF2B5EF4-FFF2-40B4-BE49-F238E27FC236}">
                <a16:creationId xmlns:a16="http://schemas.microsoft.com/office/drawing/2014/main" id="{9FCBA9CF-BB61-44AD-AB6A-76CE117EB87C}"/>
              </a:ext>
            </a:extLst>
          </p:cNvPr>
          <p:cNvSpPr>
            <a:spLocks noGrp="1"/>
          </p:cNvSpPr>
          <p:nvPr>
            <p:ph type="body" sz="quarter" idx="42" hasCustomPrompt="1"/>
          </p:nvPr>
        </p:nvSpPr>
        <p:spPr>
          <a:xfrm>
            <a:off x="7595539" y="5431490"/>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424714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rrent State vs Future State">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59" name="Shape">
            <a:extLst>
              <a:ext uri="{FF2B5EF4-FFF2-40B4-BE49-F238E27FC236}">
                <a16:creationId xmlns:a16="http://schemas.microsoft.com/office/drawing/2014/main" id="{8B45AFE3-E792-4064-B1AD-ADFDE23B37B9}"/>
              </a:ext>
              <a:ext uri="{C183D7F6-B498-43B3-948B-1728B52AA6E4}">
                <adec:decorative xmlns:adec="http://schemas.microsoft.com/office/drawing/2017/decorative" val="1"/>
              </a:ext>
            </a:extLst>
          </p:cNvPr>
          <p:cNvSpPr/>
          <p:nvPr userDrawn="1"/>
        </p:nvSpPr>
        <p:spPr>
          <a:xfrm>
            <a:off x="5473122" y="1686996"/>
            <a:ext cx="6634211" cy="5012254"/>
          </a:xfrm>
          <a:prstGeom prst="rect">
            <a:avLst/>
          </a:prstGeom>
          <a:solidFill>
            <a:schemeClr val="accent3">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1" name="Shape">
            <a:extLst>
              <a:ext uri="{FF2B5EF4-FFF2-40B4-BE49-F238E27FC236}">
                <a16:creationId xmlns:a16="http://schemas.microsoft.com/office/drawing/2014/main" id="{7BDFF9E8-D578-4AAF-A79E-E7E60928ECD0}"/>
              </a:ext>
              <a:ext uri="{C183D7F6-B498-43B3-948B-1728B52AA6E4}">
                <adec:decorative xmlns:adec="http://schemas.microsoft.com/office/drawing/2017/decorative" val="1"/>
              </a:ext>
            </a:extLst>
          </p:cNvPr>
          <p:cNvSpPr/>
          <p:nvPr userDrawn="1"/>
        </p:nvSpPr>
        <p:spPr>
          <a:xfrm>
            <a:off x="84667" y="1686996"/>
            <a:ext cx="6268452" cy="5012254"/>
          </a:xfrm>
          <a:custGeom>
            <a:avLst/>
            <a:gdLst>
              <a:gd name="connsiteX0" fmla="*/ 0 w 6358299"/>
              <a:gd name="connsiteY0" fmla="*/ 0 h 5075516"/>
              <a:gd name="connsiteX1" fmla="*/ 5493271 w 6358299"/>
              <a:gd name="connsiteY1" fmla="*/ 0 h 5075516"/>
              <a:gd name="connsiteX2" fmla="*/ 6358299 w 6358299"/>
              <a:gd name="connsiteY2" fmla="*/ 2537758 h 5075516"/>
              <a:gd name="connsiteX3" fmla="*/ 5493271 w 6358299"/>
              <a:gd name="connsiteY3" fmla="*/ 5075516 h 5075516"/>
              <a:gd name="connsiteX4" fmla="*/ 0 w 6358299"/>
              <a:gd name="connsiteY4" fmla="*/ 5075516 h 507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299" h="5075516">
                <a:moveTo>
                  <a:pt x="0" y="0"/>
                </a:moveTo>
                <a:lnTo>
                  <a:pt x="5493271" y="0"/>
                </a:lnTo>
                <a:lnTo>
                  <a:pt x="6358299" y="2537758"/>
                </a:lnTo>
                <a:lnTo>
                  <a:pt x="5493271" y="5075516"/>
                </a:lnTo>
                <a:lnTo>
                  <a:pt x="0" y="5075516"/>
                </a:lnTo>
                <a:close/>
              </a:path>
            </a:pathLst>
          </a:custGeom>
          <a:solidFill>
            <a:schemeClr val="bg1"/>
          </a:solidFill>
          <a:ln w="76200"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Icon">
            <a:extLst>
              <a:ext uri="{FF2B5EF4-FFF2-40B4-BE49-F238E27FC236}">
                <a16:creationId xmlns:a16="http://schemas.microsoft.com/office/drawing/2014/main" id="{BE746DCF-77FB-4000-9014-32450600B1FA}"/>
              </a:ext>
              <a:ext uri="{C183D7F6-B498-43B3-948B-1728B52AA6E4}">
                <adec:decorative xmlns:adec="http://schemas.microsoft.com/office/drawing/2017/decorative" val="1"/>
              </a:ext>
            </a:extLst>
          </p:cNvPr>
          <p:cNvGrpSpPr/>
          <p:nvPr userDrawn="1"/>
        </p:nvGrpSpPr>
        <p:grpSpPr>
          <a:xfrm>
            <a:off x="4461399" y="1938995"/>
            <a:ext cx="608918" cy="880192"/>
            <a:chOff x="4461399" y="1938995"/>
            <a:chExt cx="608918" cy="880192"/>
          </a:xfrm>
        </p:grpSpPr>
        <p:sp>
          <p:nvSpPr>
            <p:cNvPr id="35" name="Shape">
              <a:extLst>
                <a:ext uri="{FF2B5EF4-FFF2-40B4-BE49-F238E27FC236}">
                  <a16:creationId xmlns:a16="http://schemas.microsoft.com/office/drawing/2014/main" id="{0D2F504F-C29C-42DB-95D1-E4ADD69B8444}"/>
                </a:ext>
              </a:extLst>
            </p:cNvPr>
            <p:cNvSpPr/>
            <p:nvPr/>
          </p:nvSpPr>
          <p:spPr>
            <a:xfrm>
              <a:off x="4510460" y="2589925"/>
              <a:ext cx="510798" cy="219543"/>
            </a:xfrm>
            <a:prstGeom prst="trapezoi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Shape">
              <a:extLst>
                <a:ext uri="{FF2B5EF4-FFF2-40B4-BE49-F238E27FC236}">
                  <a16:creationId xmlns:a16="http://schemas.microsoft.com/office/drawing/2014/main" id="{07954D32-584C-46B7-B62C-AF5CD55B4EE0}"/>
                </a:ext>
              </a:extLst>
            </p:cNvPr>
            <p:cNvSpPr/>
            <p:nvPr/>
          </p:nvSpPr>
          <p:spPr>
            <a:xfrm>
              <a:off x="4683432" y="2097733"/>
              <a:ext cx="173110" cy="173110"/>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Shape">
              <a:extLst>
                <a:ext uri="{FF2B5EF4-FFF2-40B4-BE49-F238E27FC236}">
                  <a16:creationId xmlns:a16="http://schemas.microsoft.com/office/drawing/2014/main" id="{E1E8835E-D970-41B4-BB8B-90ECA8445C54}"/>
                </a:ext>
              </a:extLst>
            </p:cNvPr>
            <p:cNvSpPr>
              <a:spLocks/>
            </p:cNvSpPr>
            <p:nvPr/>
          </p:nvSpPr>
          <p:spPr bwMode="auto">
            <a:xfrm>
              <a:off x="4461399" y="2562343"/>
              <a:ext cx="608918" cy="256844"/>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0" name="Shape">
              <a:extLst>
                <a:ext uri="{FF2B5EF4-FFF2-40B4-BE49-F238E27FC236}">
                  <a16:creationId xmlns:a16="http://schemas.microsoft.com/office/drawing/2014/main" id="{A49E4C6B-616D-4A00-9F83-121A604A4B2A}"/>
                </a:ext>
              </a:extLst>
            </p:cNvPr>
            <p:cNvSpPr>
              <a:spLocks noEditPoints="1"/>
            </p:cNvSpPr>
            <p:nvPr/>
          </p:nvSpPr>
          <p:spPr bwMode="auto">
            <a:xfrm>
              <a:off x="4663410" y="2080402"/>
              <a:ext cx="207783" cy="207783"/>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1" name="Shape">
              <a:extLst>
                <a:ext uri="{FF2B5EF4-FFF2-40B4-BE49-F238E27FC236}">
                  <a16:creationId xmlns:a16="http://schemas.microsoft.com/office/drawing/2014/main" id="{FA666BC8-DBDB-4C0D-9839-393BFE78CE5C}"/>
                </a:ext>
              </a:extLst>
            </p:cNvPr>
            <p:cNvSpPr>
              <a:spLocks noEditPoints="1"/>
            </p:cNvSpPr>
            <p:nvPr/>
          </p:nvSpPr>
          <p:spPr bwMode="auto">
            <a:xfrm>
              <a:off x="4510460" y="1938995"/>
              <a:ext cx="510798" cy="764757"/>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grpSp>
      <p:grpSp>
        <p:nvGrpSpPr>
          <p:cNvPr id="13" name="Icon">
            <a:extLst>
              <a:ext uri="{FF2B5EF4-FFF2-40B4-BE49-F238E27FC236}">
                <a16:creationId xmlns:a16="http://schemas.microsoft.com/office/drawing/2014/main" id="{618B776B-516B-4629-B30A-D3EDFB5425D4}"/>
              </a:ext>
              <a:ext uri="{C183D7F6-B498-43B3-948B-1728B52AA6E4}">
                <adec:decorative xmlns:adec="http://schemas.microsoft.com/office/drawing/2017/decorative" val="1"/>
              </a:ext>
            </a:extLst>
          </p:cNvPr>
          <p:cNvGrpSpPr/>
          <p:nvPr/>
        </p:nvGrpSpPr>
        <p:grpSpPr>
          <a:xfrm>
            <a:off x="10397151" y="2086363"/>
            <a:ext cx="804834" cy="850691"/>
            <a:chOff x="10397151" y="2086363"/>
            <a:chExt cx="804834" cy="850691"/>
          </a:xfrm>
        </p:grpSpPr>
        <p:sp>
          <p:nvSpPr>
            <p:cNvPr id="4" name="Shape">
              <a:extLst>
                <a:ext uri="{FF2B5EF4-FFF2-40B4-BE49-F238E27FC236}">
                  <a16:creationId xmlns:a16="http://schemas.microsoft.com/office/drawing/2014/main" id="{9C68B180-52FA-4E29-B518-12A242E4BFB6}"/>
                </a:ext>
              </a:extLst>
            </p:cNvPr>
            <p:cNvSpPr/>
            <p:nvPr userDrawn="1"/>
          </p:nvSpPr>
          <p:spPr>
            <a:xfrm flipV="1">
              <a:off x="10839488" y="2653784"/>
              <a:ext cx="271275" cy="256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a:extLst>
                <a:ext uri="{FF2B5EF4-FFF2-40B4-BE49-F238E27FC236}">
                  <a16:creationId xmlns:a16="http://schemas.microsoft.com/office/drawing/2014/main" id="{C2670812-2B9A-46DB-AC03-633EAB657FF7}"/>
                </a:ext>
              </a:extLst>
            </p:cNvPr>
            <p:cNvSpPr/>
            <p:nvPr userDrawn="1"/>
          </p:nvSpPr>
          <p:spPr>
            <a:xfrm>
              <a:off x="10841075" y="2443513"/>
              <a:ext cx="271275" cy="321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pe">
              <a:extLst>
                <a:ext uri="{FF2B5EF4-FFF2-40B4-BE49-F238E27FC236}">
                  <a16:creationId xmlns:a16="http://schemas.microsoft.com/office/drawing/2014/main" id="{02FF9026-8B55-46F7-80C9-D3C18E741F3A}"/>
                </a:ext>
              </a:extLst>
            </p:cNvPr>
            <p:cNvSpPr/>
            <p:nvPr/>
          </p:nvSpPr>
          <p:spPr>
            <a:xfrm>
              <a:off x="10905003" y="2526612"/>
              <a:ext cx="116942" cy="116942"/>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Shape">
              <a:extLst>
                <a:ext uri="{FF2B5EF4-FFF2-40B4-BE49-F238E27FC236}">
                  <a16:creationId xmlns:a16="http://schemas.microsoft.com/office/drawing/2014/main" id="{5D97C3E3-C8E9-436F-86B3-B70C8F5A4EE8}"/>
                </a:ext>
              </a:extLst>
            </p:cNvPr>
            <p:cNvSpPr>
              <a:spLocks noEditPoints="1"/>
            </p:cNvSpPr>
            <p:nvPr/>
          </p:nvSpPr>
          <p:spPr bwMode="auto">
            <a:xfrm>
              <a:off x="10397151" y="2086363"/>
              <a:ext cx="804834" cy="850691"/>
            </a:xfrm>
            <a:custGeom>
              <a:avLst/>
              <a:gdLst>
                <a:gd name="T0" fmla="*/ 222 w 225"/>
                <a:gd name="T1" fmla="*/ 12 h 238"/>
                <a:gd name="T2" fmla="*/ 174 w 225"/>
                <a:gd name="T3" fmla="*/ 1 h 238"/>
                <a:gd name="T4" fmla="*/ 171 w 225"/>
                <a:gd name="T5" fmla="*/ 1 h 238"/>
                <a:gd name="T6" fmla="*/ 114 w 225"/>
                <a:gd name="T7" fmla="*/ 27 h 238"/>
                <a:gd name="T8" fmla="*/ 61 w 225"/>
                <a:gd name="T9" fmla="*/ 5 h 238"/>
                <a:gd name="T10" fmla="*/ 58 w 225"/>
                <a:gd name="T11" fmla="*/ 5 h 238"/>
                <a:gd name="T12" fmla="*/ 3 w 225"/>
                <a:gd name="T13" fmla="*/ 27 h 238"/>
                <a:gd name="T14" fmla="*/ 0 w 225"/>
                <a:gd name="T15" fmla="*/ 31 h 238"/>
                <a:gd name="T16" fmla="*/ 0 w 225"/>
                <a:gd name="T17" fmla="*/ 182 h 238"/>
                <a:gd name="T18" fmla="*/ 2 w 225"/>
                <a:gd name="T19" fmla="*/ 186 h 238"/>
                <a:gd name="T20" fmla="*/ 6 w 225"/>
                <a:gd name="T21" fmla="*/ 187 h 238"/>
                <a:gd name="T22" fmla="*/ 60 w 225"/>
                <a:gd name="T23" fmla="*/ 166 h 238"/>
                <a:gd name="T24" fmla="*/ 112 w 225"/>
                <a:gd name="T25" fmla="*/ 188 h 238"/>
                <a:gd name="T26" fmla="*/ 114 w 225"/>
                <a:gd name="T27" fmla="*/ 188 h 238"/>
                <a:gd name="T28" fmla="*/ 116 w 225"/>
                <a:gd name="T29" fmla="*/ 188 h 238"/>
                <a:gd name="T30" fmla="*/ 124 w 225"/>
                <a:gd name="T31" fmla="*/ 184 h 238"/>
                <a:gd name="T32" fmla="*/ 154 w 225"/>
                <a:gd name="T33" fmla="*/ 236 h 238"/>
                <a:gd name="T34" fmla="*/ 158 w 225"/>
                <a:gd name="T35" fmla="*/ 238 h 238"/>
                <a:gd name="T36" fmla="*/ 162 w 225"/>
                <a:gd name="T37" fmla="*/ 236 h 238"/>
                <a:gd name="T38" fmla="*/ 199 w 225"/>
                <a:gd name="T39" fmla="*/ 168 h 238"/>
                <a:gd name="T40" fmla="*/ 220 w 225"/>
                <a:gd name="T41" fmla="*/ 172 h 238"/>
                <a:gd name="T42" fmla="*/ 224 w 225"/>
                <a:gd name="T43" fmla="*/ 171 h 238"/>
                <a:gd name="T44" fmla="*/ 225 w 225"/>
                <a:gd name="T45" fmla="*/ 168 h 238"/>
                <a:gd name="T46" fmla="*/ 225 w 225"/>
                <a:gd name="T47" fmla="*/ 16 h 238"/>
                <a:gd name="T48" fmla="*/ 222 w 225"/>
                <a:gd name="T49" fmla="*/ 12 h 238"/>
                <a:gd name="T50" fmla="*/ 158 w 225"/>
                <a:gd name="T51" fmla="*/ 224 h 238"/>
                <a:gd name="T52" fmla="*/ 119 w 225"/>
                <a:gd name="T53" fmla="*/ 144 h 238"/>
                <a:gd name="T54" fmla="*/ 158 w 225"/>
                <a:gd name="T55" fmla="*/ 106 h 238"/>
                <a:gd name="T56" fmla="*/ 196 w 225"/>
                <a:gd name="T57" fmla="*/ 144 h 238"/>
                <a:gd name="T58" fmla="*/ 158 w 225"/>
                <a:gd name="T59" fmla="*/ 224 h 238"/>
                <a:gd name="T60" fmla="*/ 216 w 225"/>
                <a:gd name="T61" fmla="*/ 162 h 238"/>
                <a:gd name="T62" fmla="*/ 202 w 225"/>
                <a:gd name="T63" fmla="*/ 159 h 238"/>
                <a:gd name="T64" fmla="*/ 205 w 225"/>
                <a:gd name="T65" fmla="*/ 144 h 238"/>
                <a:gd name="T66" fmla="*/ 158 w 225"/>
                <a:gd name="T67" fmla="*/ 96 h 238"/>
                <a:gd name="T68" fmla="*/ 110 w 225"/>
                <a:gd name="T69" fmla="*/ 144 h 238"/>
                <a:gd name="T70" fmla="*/ 120 w 225"/>
                <a:gd name="T71" fmla="*/ 176 h 238"/>
                <a:gd name="T72" fmla="*/ 114 w 225"/>
                <a:gd name="T73" fmla="*/ 178 h 238"/>
                <a:gd name="T74" fmla="*/ 61 w 225"/>
                <a:gd name="T75" fmla="*/ 157 h 238"/>
                <a:gd name="T76" fmla="*/ 60 w 225"/>
                <a:gd name="T77" fmla="*/ 156 h 238"/>
                <a:gd name="T78" fmla="*/ 58 w 225"/>
                <a:gd name="T79" fmla="*/ 156 h 238"/>
                <a:gd name="T80" fmla="*/ 9 w 225"/>
                <a:gd name="T81" fmla="*/ 175 h 238"/>
                <a:gd name="T82" fmla="*/ 9 w 225"/>
                <a:gd name="T83" fmla="*/ 34 h 238"/>
                <a:gd name="T84" fmla="*/ 60 w 225"/>
                <a:gd name="T85" fmla="*/ 15 h 238"/>
                <a:gd name="T86" fmla="*/ 112 w 225"/>
                <a:gd name="T87" fmla="*/ 37 h 238"/>
                <a:gd name="T88" fmla="*/ 116 w 225"/>
                <a:gd name="T89" fmla="*/ 37 h 238"/>
                <a:gd name="T90" fmla="*/ 174 w 225"/>
                <a:gd name="T91" fmla="*/ 10 h 238"/>
                <a:gd name="T92" fmla="*/ 216 w 225"/>
                <a:gd name="T93" fmla="*/ 20 h 238"/>
                <a:gd name="T94" fmla="*/ 216 w 225"/>
                <a:gd name="T95" fmla="*/ 16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5" h="238">
                  <a:moveTo>
                    <a:pt x="222" y="12"/>
                  </a:moveTo>
                  <a:cubicBezTo>
                    <a:pt x="174" y="1"/>
                    <a:pt x="174" y="1"/>
                    <a:pt x="174" y="1"/>
                  </a:cubicBezTo>
                  <a:cubicBezTo>
                    <a:pt x="173" y="0"/>
                    <a:pt x="172" y="0"/>
                    <a:pt x="171" y="1"/>
                  </a:cubicBezTo>
                  <a:cubicBezTo>
                    <a:pt x="114" y="27"/>
                    <a:pt x="114" y="27"/>
                    <a:pt x="114" y="27"/>
                  </a:cubicBezTo>
                  <a:cubicBezTo>
                    <a:pt x="61" y="5"/>
                    <a:pt x="61" y="5"/>
                    <a:pt x="61" y="5"/>
                  </a:cubicBezTo>
                  <a:cubicBezTo>
                    <a:pt x="60" y="5"/>
                    <a:pt x="59" y="5"/>
                    <a:pt x="58" y="5"/>
                  </a:cubicBezTo>
                  <a:cubicBezTo>
                    <a:pt x="3" y="27"/>
                    <a:pt x="3" y="27"/>
                    <a:pt x="3" y="27"/>
                  </a:cubicBezTo>
                  <a:cubicBezTo>
                    <a:pt x="1" y="27"/>
                    <a:pt x="0" y="29"/>
                    <a:pt x="0" y="31"/>
                  </a:cubicBezTo>
                  <a:cubicBezTo>
                    <a:pt x="0" y="182"/>
                    <a:pt x="0" y="182"/>
                    <a:pt x="0" y="182"/>
                  </a:cubicBezTo>
                  <a:cubicBezTo>
                    <a:pt x="0" y="184"/>
                    <a:pt x="0" y="185"/>
                    <a:pt x="2" y="186"/>
                  </a:cubicBezTo>
                  <a:cubicBezTo>
                    <a:pt x="3" y="187"/>
                    <a:pt x="5" y="187"/>
                    <a:pt x="6" y="187"/>
                  </a:cubicBezTo>
                  <a:cubicBezTo>
                    <a:pt x="60" y="166"/>
                    <a:pt x="60" y="166"/>
                    <a:pt x="60" y="166"/>
                  </a:cubicBezTo>
                  <a:cubicBezTo>
                    <a:pt x="112" y="188"/>
                    <a:pt x="112" y="188"/>
                    <a:pt x="112" y="188"/>
                  </a:cubicBezTo>
                  <a:cubicBezTo>
                    <a:pt x="113" y="188"/>
                    <a:pt x="113" y="188"/>
                    <a:pt x="114" y="188"/>
                  </a:cubicBezTo>
                  <a:cubicBezTo>
                    <a:pt x="115" y="188"/>
                    <a:pt x="115" y="188"/>
                    <a:pt x="116" y="188"/>
                  </a:cubicBezTo>
                  <a:cubicBezTo>
                    <a:pt x="124" y="184"/>
                    <a:pt x="124" y="184"/>
                    <a:pt x="124" y="184"/>
                  </a:cubicBezTo>
                  <a:cubicBezTo>
                    <a:pt x="136" y="208"/>
                    <a:pt x="151" y="232"/>
                    <a:pt x="154" y="236"/>
                  </a:cubicBezTo>
                  <a:cubicBezTo>
                    <a:pt x="154" y="237"/>
                    <a:pt x="156" y="238"/>
                    <a:pt x="158" y="238"/>
                  </a:cubicBezTo>
                  <a:cubicBezTo>
                    <a:pt x="159" y="238"/>
                    <a:pt x="161" y="237"/>
                    <a:pt x="162" y="236"/>
                  </a:cubicBezTo>
                  <a:cubicBezTo>
                    <a:pt x="165" y="231"/>
                    <a:pt x="188" y="195"/>
                    <a:pt x="199" y="168"/>
                  </a:cubicBezTo>
                  <a:cubicBezTo>
                    <a:pt x="220" y="172"/>
                    <a:pt x="220" y="172"/>
                    <a:pt x="220" y="172"/>
                  </a:cubicBezTo>
                  <a:cubicBezTo>
                    <a:pt x="221" y="173"/>
                    <a:pt x="222" y="172"/>
                    <a:pt x="224" y="171"/>
                  </a:cubicBezTo>
                  <a:cubicBezTo>
                    <a:pt x="225" y="170"/>
                    <a:pt x="225" y="169"/>
                    <a:pt x="225" y="168"/>
                  </a:cubicBezTo>
                  <a:cubicBezTo>
                    <a:pt x="225" y="16"/>
                    <a:pt x="225" y="16"/>
                    <a:pt x="225" y="16"/>
                  </a:cubicBezTo>
                  <a:cubicBezTo>
                    <a:pt x="225" y="14"/>
                    <a:pt x="224" y="12"/>
                    <a:pt x="222" y="12"/>
                  </a:cubicBezTo>
                  <a:close/>
                  <a:moveTo>
                    <a:pt x="158" y="224"/>
                  </a:moveTo>
                  <a:cubicBezTo>
                    <a:pt x="144" y="203"/>
                    <a:pt x="119" y="160"/>
                    <a:pt x="119" y="144"/>
                  </a:cubicBezTo>
                  <a:cubicBezTo>
                    <a:pt x="119" y="123"/>
                    <a:pt x="136" y="106"/>
                    <a:pt x="158" y="106"/>
                  </a:cubicBezTo>
                  <a:cubicBezTo>
                    <a:pt x="179" y="106"/>
                    <a:pt x="196" y="123"/>
                    <a:pt x="196" y="144"/>
                  </a:cubicBezTo>
                  <a:cubicBezTo>
                    <a:pt x="196" y="160"/>
                    <a:pt x="171" y="203"/>
                    <a:pt x="158" y="224"/>
                  </a:cubicBezTo>
                  <a:close/>
                  <a:moveTo>
                    <a:pt x="216" y="162"/>
                  </a:moveTo>
                  <a:cubicBezTo>
                    <a:pt x="202" y="159"/>
                    <a:pt x="202" y="159"/>
                    <a:pt x="202" y="159"/>
                  </a:cubicBezTo>
                  <a:cubicBezTo>
                    <a:pt x="204" y="153"/>
                    <a:pt x="205" y="148"/>
                    <a:pt x="205" y="144"/>
                  </a:cubicBezTo>
                  <a:cubicBezTo>
                    <a:pt x="205" y="117"/>
                    <a:pt x="184" y="96"/>
                    <a:pt x="158" y="96"/>
                  </a:cubicBezTo>
                  <a:cubicBezTo>
                    <a:pt x="131" y="96"/>
                    <a:pt x="110" y="117"/>
                    <a:pt x="110" y="144"/>
                  </a:cubicBezTo>
                  <a:cubicBezTo>
                    <a:pt x="110" y="152"/>
                    <a:pt x="114" y="163"/>
                    <a:pt x="120" y="176"/>
                  </a:cubicBezTo>
                  <a:cubicBezTo>
                    <a:pt x="114" y="178"/>
                    <a:pt x="114" y="178"/>
                    <a:pt x="114" y="178"/>
                  </a:cubicBezTo>
                  <a:cubicBezTo>
                    <a:pt x="61" y="157"/>
                    <a:pt x="61" y="157"/>
                    <a:pt x="61" y="157"/>
                  </a:cubicBezTo>
                  <a:cubicBezTo>
                    <a:pt x="61" y="156"/>
                    <a:pt x="60" y="156"/>
                    <a:pt x="60" y="156"/>
                  </a:cubicBezTo>
                  <a:cubicBezTo>
                    <a:pt x="59" y="156"/>
                    <a:pt x="58" y="156"/>
                    <a:pt x="58" y="156"/>
                  </a:cubicBezTo>
                  <a:cubicBezTo>
                    <a:pt x="9" y="175"/>
                    <a:pt x="9" y="175"/>
                    <a:pt x="9" y="175"/>
                  </a:cubicBezTo>
                  <a:cubicBezTo>
                    <a:pt x="9" y="34"/>
                    <a:pt x="9" y="34"/>
                    <a:pt x="9" y="34"/>
                  </a:cubicBezTo>
                  <a:cubicBezTo>
                    <a:pt x="60" y="15"/>
                    <a:pt x="60" y="15"/>
                    <a:pt x="60" y="15"/>
                  </a:cubicBezTo>
                  <a:cubicBezTo>
                    <a:pt x="112" y="37"/>
                    <a:pt x="112" y="37"/>
                    <a:pt x="112" y="37"/>
                  </a:cubicBezTo>
                  <a:cubicBezTo>
                    <a:pt x="113" y="37"/>
                    <a:pt x="115" y="37"/>
                    <a:pt x="116" y="37"/>
                  </a:cubicBezTo>
                  <a:cubicBezTo>
                    <a:pt x="174" y="10"/>
                    <a:pt x="174" y="10"/>
                    <a:pt x="174" y="10"/>
                  </a:cubicBezTo>
                  <a:cubicBezTo>
                    <a:pt x="216" y="20"/>
                    <a:pt x="216" y="20"/>
                    <a:pt x="216" y="20"/>
                  </a:cubicBezTo>
                  <a:lnTo>
                    <a:pt x="216" y="162"/>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0" name="Shape">
              <a:extLst>
                <a:ext uri="{FF2B5EF4-FFF2-40B4-BE49-F238E27FC236}">
                  <a16:creationId xmlns:a16="http://schemas.microsoft.com/office/drawing/2014/main" id="{ACAD3740-3473-4B49-9AC4-CF60BDD5AF06}"/>
                </a:ext>
              </a:extLst>
            </p:cNvPr>
            <p:cNvSpPr>
              <a:spLocks/>
            </p:cNvSpPr>
            <p:nvPr/>
          </p:nvSpPr>
          <p:spPr bwMode="auto">
            <a:xfrm>
              <a:off x="10594331" y="2207891"/>
              <a:ext cx="32102" cy="376046"/>
            </a:xfrm>
            <a:custGeom>
              <a:avLst/>
              <a:gdLst>
                <a:gd name="T0" fmla="*/ 5 w 9"/>
                <a:gd name="T1" fmla="*/ 0 h 105"/>
                <a:gd name="T2" fmla="*/ 0 w 9"/>
                <a:gd name="T3" fmla="*/ 5 h 105"/>
                <a:gd name="T4" fmla="*/ 0 w 9"/>
                <a:gd name="T5" fmla="*/ 101 h 105"/>
                <a:gd name="T6" fmla="*/ 5 w 9"/>
                <a:gd name="T7" fmla="*/ 105 h 105"/>
                <a:gd name="T8" fmla="*/ 9 w 9"/>
                <a:gd name="T9" fmla="*/ 101 h 105"/>
                <a:gd name="T10" fmla="*/ 9 w 9"/>
                <a:gd name="T11" fmla="*/ 5 h 105"/>
                <a:gd name="T12" fmla="*/ 5 w 9"/>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9" h="105">
                  <a:moveTo>
                    <a:pt x="5" y="0"/>
                  </a:moveTo>
                  <a:cubicBezTo>
                    <a:pt x="2" y="0"/>
                    <a:pt x="0" y="2"/>
                    <a:pt x="0" y="5"/>
                  </a:cubicBezTo>
                  <a:cubicBezTo>
                    <a:pt x="0" y="101"/>
                    <a:pt x="0" y="101"/>
                    <a:pt x="0" y="101"/>
                  </a:cubicBezTo>
                  <a:cubicBezTo>
                    <a:pt x="0" y="103"/>
                    <a:pt x="2" y="105"/>
                    <a:pt x="5" y="105"/>
                  </a:cubicBezTo>
                  <a:cubicBezTo>
                    <a:pt x="7" y="105"/>
                    <a:pt x="9" y="103"/>
                    <a:pt x="9" y="101"/>
                  </a:cubicBezTo>
                  <a:cubicBezTo>
                    <a:pt x="9" y="5"/>
                    <a:pt x="9" y="5"/>
                    <a:pt x="9" y="5"/>
                  </a:cubicBezTo>
                  <a:cubicBezTo>
                    <a:pt x="9" y="2"/>
                    <a:pt x="7" y="0"/>
                    <a:pt x="5"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1" name="Shape">
              <a:extLst>
                <a:ext uri="{FF2B5EF4-FFF2-40B4-BE49-F238E27FC236}">
                  <a16:creationId xmlns:a16="http://schemas.microsoft.com/office/drawing/2014/main" id="{C219E1A0-FFBD-40FB-BDDB-D129C613937C}"/>
                </a:ext>
              </a:extLst>
            </p:cNvPr>
            <p:cNvSpPr>
              <a:spLocks/>
            </p:cNvSpPr>
            <p:nvPr/>
          </p:nvSpPr>
          <p:spPr bwMode="auto">
            <a:xfrm>
              <a:off x="10786916" y="2272094"/>
              <a:ext cx="36688" cy="167386"/>
            </a:xfrm>
            <a:custGeom>
              <a:avLst/>
              <a:gdLst>
                <a:gd name="T0" fmla="*/ 5 w 10"/>
                <a:gd name="T1" fmla="*/ 0 h 47"/>
                <a:gd name="T2" fmla="*/ 0 w 10"/>
                <a:gd name="T3" fmla="*/ 5 h 47"/>
                <a:gd name="T4" fmla="*/ 0 w 10"/>
                <a:gd name="T5" fmla="*/ 42 h 47"/>
                <a:gd name="T6" fmla="*/ 5 w 10"/>
                <a:gd name="T7" fmla="*/ 47 h 47"/>
                <a:gd name="T8" fmla="*/ 10 w 10"/>
                <a:gd name="T9" fmla="*/ 42 h 47"/>
                <a:gd name="T10" fmla="*/ 10 w 10"/>
                <a:gd name="T11" fmla="*/ 5 h 47"/>
                <a:gd name="T12" fmla="*/ 5 w 10"/>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 h="47">
                  <a:moveTo>
                    <a:pt x="5" y="0"/>
                  </a:moveTo>
                  <a:cubicBezTo>
                    <a:pt x="2" y="0"/>
                    <a:pt x="0" y="3"/>
                    <a:pt x="0" y="5"/>
                  </a:cubicBezTo>
                  <a:cubicBezTo>
                    <a:pt x="0" y="42"/>
                    <a:pt x="0" y="42"/>
                    <a:pt x="0" y="42"/>
                  </a:cubicBezTo>
                  <a:cubicBezTo>
                    <a:pt x="0" y="44"/>
                    <a:pt x="2" y="47"/>
                    <a:pt x="5" y="47"/>
                  </a:cubicBezTo>
                  <a:cubicBezTo>
                    <a:pt x="8" y="47"/>
                    <a:pt x="10" y="44"/>
                    <a:pt x="10" y="42"/>
                  </a:cubicBezTo>
                  <a:cubicBezTo>
                    <a:pt x="10" y="5"/>
                    <a:pt x="10" y="5"/>
                    <a:pt x="10" y="5"/>
                  </a:cubicBezTo>
                  <a:cubicBezTo>
                    <a:pt x="10" y="3"/>
                    <a:pt x="8" y="0"/>
                    <a:pt x="5"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2" name="Shape">
              <a:extLst>
                <a:ext uri="{FF2B5EF4-FFF2-40B4-BE49-F238E27FC236}">
                  <a16:creationId xmlns:a16="http://schemas.microsoft.com/office/drawing/2014/main" id="{90BBAAC6-4BC3-412F-A617-EFCDDBEE4128}"/>
                </a:ext>
              </a:extLst>
            </p:cNvPr>
            <p:cNvSpPr>
              <a:spLocks/>
            </p:cNvSpPr>
            <p:nvPr/>
          </p:nvSpPr>
          <p:spPr bwMode="auto">
            <a:xfrm>
              <a:off x="11002438" y="2182673"/>
              <a:ext cx="36688" cy="206367"/>
            </a:xfrm>
            <a:custGeom>
              <a:avLst/>
              <a:gdLst>
                <a:gd name="T0" fmla="*/ 0 w 10"/>
                <a:gd name="T1" fmla="*/ 5 h 58"/>
                <a:gd name="T2" fmla="*/ 0 w 10"/>
                <a:gd name="T3" fmla="*/ 53 h 58"/>
                <a:gd name="T4" fmla="*/ 5 w 10"/>
                <a:gd name="T5" fmla="*/ 58 h 58"/>
                <a:gd name="T6" fmla="*/ 10 w 10"/>
                <a:gd name="T7" fmla="*/ 53 h 58"/>
                <a:gd name="T8" fmla="*/ 10 w 10"/>
                <a:gd name="T9" fmla="*/ 5 h 58"/>
                <a:gd name="T10" fmla="*/ 5 w 10"/>
                <a:gd name="T11" fmla="*/ 0 h 58"/>
                <a:gd name="T12" fmla="*/ 0 w 10"/>
                <a:gd name="T13" fmla="*/ 5 h 58"/>
              </a:gdLst>
              <a:ahLst/>
              <a:cxnLst>
                <a:cxn ang="0">
                  <a:pos x="T0" y="T1"/>
                </a:cxn>
                <a:cxn ang="0">
                  <a:pos x="T2" y="T3"/>
                </a:cxn>
                <a:cxn ang="0">
                  <a:pos x="T4" y="T5"/>
                </a:cxn>
                <a:cxn ang="0">
                  <a:pos x="T6" y="T7"/>
                </a:cxn>
                <a:cxn ang="0">
                  <a:pos x="T8" y="T9"/>
                </a:cxn>
                <a:cxn ang="0">
                  <a:pos x="T10" y="T11"/>
                </a:cxn>
                <a:cxn ang="0">
                  <a:pos x="T12" y="T13"/>
                </a:cxn>
              </a:cxnLst>
              <a:rect l="0" t="0" r="r" b="b"/>
              <a:pathLst>
                <a:path w="10" h="58">
                  <a:moveTo>
                    <a:pt x="0" y="5"/>
                  </a:moveTo>
                  <a:cubicBezTo>
                    <a:pt x="0" y="53"/>
                    <a:pt x="0" y="53"/>
                    <a:pt x="0" y="53"/>
                  </a:cubicBezTo>
                  <a:cubicBezTo>
                    <a:pt x="0" y="56"/>
                    <a:pt x="2" y="58"/>
                    <a:pt x="5" y="58"/>
                  </a:cubicBezTo>
                  <a:cubicBezTo>
                    <a:pt x="8" y="58"/>
                    <a:pt x="10" y="56"/>
                    <a:pt x="10" y="53"/>
                  </a:cubicBezTo>
                  <a:cubicBezTo>
                    <a:pt x="10" y="5"/>
                    <a:pt x="10" y="5"/>
                    <a:pt x="10" y="5"/>
                  </a:cubicBezTo>
                  <a:cubicBezTo>
                    <a:pt x="10" y="2"/>
                    <a:pt x="8" y="0"/>
                    <a:pt x="5" y="0"/>
                  </a:cubicBezTo>
                  <a:cubicBezTo>
                    <a:pt x="2" y="0"/>
                    <a:pt x="0" y="2"/>
                    <a:pt x="0" y="5"/>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3" name="Shape">
              <a:extLst>
                <a:ext uri="{FF2B5EF4-FFF2-40B4-BE49-F238E27FC236}">
                  <a16:creationId xmlns:a16="http://schemas.microsoft.com/office/drawing/2014/main" id="{C4BC9350-DD02-4490-9920-CF0A33BAECDF}"/>
                </a:ext>
              </a:extLst>
            </p:cNvPr>
            <p:cNvSpPr>
              <a:spLocks noEditPoints="1"/>
            </p:cNvSpPr>
            <p:nvPr/>
          </p:nvSpPr>
          <p:spPr bwMode="auto">
            <a:xfrm>
              <a:off x="10899320" y="2515141"/>
              <a:ext cx="123821" cy="128406"/>
            </a:xfrm>
            <a:custGeom>
              <a:avLst/>
              <a:gdLst>
                <a:gd name="T0" fmla="*/ 18 w 35"/>
                <a:gd name="T1" fmla="*/ 0 h 36"/>
                <a:gd name="T2" fmla="*/ 0 w 35"/>
                <a:gd name="T3" fmla="*/ 18 h 36"/>
                <a:gd name="T4" fmla="*/ 18 w 35"/>
                <a:gd name="T5" fmla="*/ 36 h 36"/>
                <a:gd name="T6" fmla="*/ 35 w 35"/>
                <a:gd name="T7" fmla="*/ 18 h 36"/>
                <a:gd name="T8" fmla="*/ 18 w 35"/>
                <a:gd name="T9" fmla="*/ 0 h 36"/>
                <a:gd name="T10" fmla="*/ 18 w 35"/>
                <a:gd name="T11" fmla="*/ 27 h 36"/>
                <a:gd name="T12" fmla="*/ 9 w 35"/>
                <a:gd name="T13" fmla="*/ 18 h 36"/>
                <a:gd name="T14" fmla="*/ 18 w 35"/>
                <a:gd name="T15" fmla="*/ 10 h 36"/>
                <a:gd name="T16" fmla="*/ 26 w 35"/>
                <a:gd name="T17" fmla="*/ 18 h 36"/>
                <a:gd name="T18" fmla="*/ 18 w 35"/>
                <a:gd name="T19"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18" y="0"/>
                  </a:moveTo>
                  <a:cubicBezTo>
                    <a:pt x="8" y="0"/>
                    <a:pt x="0" y="8"/>
                    <a:pt x="0" y="18"/>
                  </a:cubicBezTo>
                  <a:cubicBezTo>
                    <a:pt x="0" y="28"/>
                    <a:pt x="8" y="36"/>
                    <a:pt x="18" y="36"/>
                  </a:cubicBezTo>
                  <a:cubicBezTo>
                    <a:pt x="27" y="36"/>
                    <a:pt x="35" y="28"/>
                    <a:pt x="35" y="18"/>
                  </a:cubicBezTo>
                  <a:cubicBezTo>
                    <a:pt x="35" y="8"/>
                    <a:pt x="27" y="0"/>
                    <a:pt x="18" y="0"/>
                  </a:cubicBezTo>
                  <a:close/>
                  <a:moveTo>
                    <a:pt x="18" y="27"/>
                  </a:moveTo>
                  <a:cubicBezTo>
                    <a:pt x="13" y="27"/>
                    <a:pt x="9" y="23"/>
                    <a:pt x="9" y="18"/>
                  </a:cubicBezTo>
                  <a:cubicBezTo>
                    <a:pt x="9" y="14"/>
                    <a:pt x="13" y="10"/>
                    <a:pt x="18" y="10"/>
                  </a:cubicBezTo>
                  <a:cubicBezTo>
                    <a:pt x="22" y="10"/>
                    <a:pt x="26" y="14"/>
                    <a:pt x="26" y="18"/>
                  </a:cubicBezTo>
                  <a:cubicBezTo>
                    <a:pt x="26" y="23"/>
                    <a:pt x="22" y="27"/>
                    <a:pt x="18" y="27"/>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grpSp>
      <p:sp>
        <p:nvSpPr>
          <p:cNvPr id="7" name="Heading">
            <a:extLst>
              <a:ext uri="{FF2B5EF4-FFF2-40B4-BE49-F238E27FC236}">
                <a16:creationId xmlns:a16="http://schemas.microsoft.com/office/drawing/2014/main" id="{B3EAF1F9-F55F-4CA5-B3AE-B7BF5D4D8828}"/>
              </a:ext>
            </a:extLst>
          </p:cNvPr>
          <p:cNvSpPr>
            <a:spLocks noGrp="1"/>
          </p:cNvSpPr>
          <p:nvPr>
            <p:ph type="body" sz="quarter" idx="20" hasCustomPrompt="1"/>
          </p:nvPr>
        </p:nvSpPr>
        <p:spPr>
          <a:xfrm>
            <a:off x="543894" y="1957603"/>
            <a:ext cx="2065956"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CURRENT STATE</a:t>
            </a:r>
          </a:p>
        </p:txBody>
      </p:sp>
      <p:sp>
        <p:nvSpPr>
          <p:cNvPr id="10" name="Text">
            <a:extLst>
              <a:ext uri="{FF2B5EF4-FFF2-40B4-BE49-F238E27FC236}">
                <a16:creationId xmlns:a16="http://schemas.microsoft.com/office/drawing/2014/main" id="{50397486-9B97-49AF-BD1F-A8D447705922}"/>
              </a:ext>
            </a:extLst>
          </p:cNvPr>
          <p:cNvSpPr>
            <a:spLocks noGrp="1"/>
          </p:cNvSpPr>
          <p:nvPr>
            <p:ph type="body" sz="quarter" idx="22" hasCustomPrompt="1"/>
          </p:nvPr>
        </p:nvSpPr>
        <p:spPr>
          <a:xfrm>
            <a:off x="914400" y="3203575"/>
            <a:ext cx="456237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55" name="Heading">
            <a:extLst>
              <a:ext uri="{FF2B5EF4-FFF2-40B4-BE49-F238E27FC236}">
                <a16:creationId xmlns:a16="http://schemas.microsoft.com/office/drawing/2014/main" id="{3031ED24-928E-4BB5-88B6-E2A2DC126DB5}"/>
              </a:ext>
            </a:extLst>
          </p:cNvPr>
          <p:cNvSpPr>
            <a:spLocks noGrp="1"/>
          </p:cNvSpPr>
          <p:nvPr>
            <p:ph type="body" sz="quarter" idx="21" hasCustomPrompt="1"/>
          </p:nvPr>
        </p:nvSpPr>
        <p:spPr>
          <a:xfrm>
            <a:off x="6353590" y="2013763"/>
            <a:ext cx="3342860"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PROPOSED FUTURE STATE</a:t>
            </a:r>
          </a:p>
        </p:txBody>
      </p:sp>
      <p:sp>
        <p:nvSpPr>
          <p:cNvPr id="58" name="Text">
            <a:extLst>
              <a:ext uri="{FF2B5EF4-FFF2-40B4-BE49-F238E27FC236}">
                <a16:creationId xmlns:a16="http://schemas.microsoft.com/office/drawing/2014/main" id="{7FCE15D1-6562-4AA4-9092-B7ECA43782EA}"/>
              </a:ext>
            </a:extLst>
          </p:cNvPr>
          <p:cNvSpPr>
            <a:spLocks noGrp="1"/>
          </p:cNvSpPr>
          <p:nvPr>
            <p:ph type="body" sz="quarter" idx="23" hasCustomPrompt="1"/>
          </p:nvPr>
        </p:nvSpPr>
        <p:spPr>
          <a:xfrm>
            <a:off x="6699183" y="3203575"/>
            <a:ext cx="487210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60" name="Slide Number">
            <a:extLst>
              <a:ext uri="{FF2B5EF4-FFF2-40B4-BE49-F238E27FC236}">
                <a16:creationId xmlns:a16="http://schemas.microsoft.com/office/drawing/2014/main" id="{73A1A494-853C-4B87-A6C9-FBF025F188AF}"/>
              </a:ext>
              <a:ext uri="{C183D7F6-B498-43B3-948B-1728B52AA6E4}">
                <adec:decorative xmlns:adec="http://schemas.microsoft.com/office/drawing/2017/decorative" val="1"/>
              </a:ext>
            </a:extLst>
          </p:cNvPr>
          <p:cNvSpPr txBox="1">
            <a:spLocks/>
          </p:cNvSpPr>
          <p:nvPr/>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453285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89CBB367-C9FE-46C3-90B9-8F0F2C05B54E}"/>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D8E3563E-D89A-45B4-9A47-4851FE97D02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F09E3BF6-A98D-418D-9B86-DFCE36D53C4B}"/>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52277" y="1828800"/>
            <a:ext cx="11151015" cy="4143472"/>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Text">
            <a:extLst>
              <a:ext uri="{FF2B5EF4-FFF2-40B4-BE49-F238E27FC236}">
                <a16:creationId xmlns:a16="http://schemas.microsoft.com/office/drawing/2014/main" id="{C5729119-218F-4B6B-8794-962762AAD70C}"/>
              </a:ext>
            </a:extLst>
          </p:cNvPr>
          <p:cNvSpPr>
            <a:spLocks noGrp="1"/>
          </p:cNvSpPr>
          <p:nvPr>
            <p:ph type="body" sz="quarter" idx="49" hasCustomPrompt="1"/>
          </p:nvPr>
        </p:nvSpPr>
        <p:spPr>
          <a:xfrm>
            <a:off x="450850" y="6175375"/>
            <a:ext cx="11151015"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DCA03167-15F3-4EE5-AE70-695D9C52762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615500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0F00879E-D1D2-4606-9F78-21A1E22E2AEA}"/>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F6CC9F7B-5927-4C47-9782-2B3367E02A5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66B0D44-200D-4155-BF19-7697CF61A1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898482"/>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67366"/>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67365"/>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Slide Number">
            <a:extLst>
              <a:ext uri="{FF2B5EF4-FFF2-40B4-BE49-F238E27FC236}">
                <a16:creationId xmlns:a16="http://schemas.microsoft.com/office/drawing/2014/main" id="{ED8A5876-8E3D-42AA-965C-4E1FDA7CEF0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6804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15BA1B44-977C-4702-89C5-BFD0CDDD375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2" name="Title">
            <a:extLst>
              <a:ext uri="{FF2B5EF4-FFF2-40B4-BE49-F238E27FC236}">
                <a16:creationId xmlns:a16="http://schemas.microsoft.com/office/drawing/2014/main" id="{437D9F27-8A0C-42E6-8224-2D4F5FB089B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7B5BFD57-3D72-4570-B43A-DCD7C7A978E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1989615"/>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05346"/>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66449"/>
            <a:ext cx="3203756" cy="318769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None/>
              <a:defRPr/>
            </a:lvl2pPr>
          </a:lstStyle>
          <a:p>
            <a:pPr lvl="0"/>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78274"/>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47158"/>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4715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9" name="Slide Number">
            <a:extLst>
              <a:ext uri="{FF2B5EF4-FFF2-40B4-BE49-F238E27FC236}">
                <a16:creationId xmlns:a16="http://schemas.microsoft.com/office/drawing/2014/main" id="{89EEFFA7-1B4D-4490-B487-1177F2390591}"/>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25504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89267FE9-EC23-4E3A-8739-6DCF52A3CCF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2E50B212-8AB9-485E-81E1-D165E990920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E16070C8-D910-4217-9B30-72F8AE046D2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918690"/>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87574"/>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869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8757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8709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5597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4" name="Slide Number">
            <a:extLst>
              <a:ext uri="{FF2B5EF4-FFF2-40B4-BE49-F238E27FC236}">
                <a16:creationId xmlns:a16="http://schemas.microsoft.com/office/drawing/2014/main" id="{C82DD3D8-7A7B-4543-8ECB-5CB0F43DDE3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81758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124859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endParaRPr lang="en-US"/>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1026" name="Picture 2">
            <a:extLst>
              <a:ext uri="{FF2B5EF4-FFF2-40B4-BE49-F238E27FC236}">
                <a16:creationId xmlns:a16="http://schemas.microsoft.com/office/drawing/2014/main" id="{0260B15E-354E-7D44-BF91-7EF6F17F59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169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9887A802-A727-427A-9614-96649A0EAEE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CDA188E8-F1F6-4067-9267-B99A76E42634}"/>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15C82274-3622-41E6-BA73-BB80CB0AF08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9848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6736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89848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6736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6688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3577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C8A2B535-E572-4771-9DBC-1CF84FDC79C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917460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0B9187C0-5B58-4057-A782-B7780E64316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B9A6720C-1C75-4B09-9CA1-6C26577A590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3C98FA7D-5635-471A-B3BF-AE0CD2B0A02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15" name="Shape">
            <a:extLst>
              <a:ext uri="{FF2B5EF4-FFF2-40B4-BE49-F238E27FC236}">
                <a16:creationId xmlns:a16="http://schemas.microsoft.com/office/drawing/2014/main" id="{49E2F68D-DDF1-4C4B-A7C6-DCF767C519FE}"/>
              </a:ext>
              <a:ext uri="{C183D7F6-B498-43B3-948B-1728B52AA6E4}">
                <adec:decorative xmlns:adec="http://schemas.microsoft.com/office/drawing/2017/decorative" val="1"/>
              </a:ext>
            </a:extLst>
          </p:cNvPr>
          <p:cNvSpPr/>
          <p:nvPr userDrawn="1"/>
        </p:nvSpPr>
        <p:spPr>
          <a:xfrm>
            <a:off x="452277"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28F99FAF-686C-4CE5-9B4E-E64E75FFB215}"/>
              </a:ext>
            </a:extLst>
          </p:cNvPr>
          <p:cNvSpPr>
            <a:spLocks noGrp="1"/>
          </p:cNvSpPr>
          <p:nvPr>
            <p:ph type="chart" sz="quarter" idx="50" hasCustomPrompt="1"/>
          </p:nvPr>
        </p:nvSpPr>
        <p:spPr>
          <a:xfrm>
            <a:off x="626013"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0564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452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404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292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8CD47FA9-0487-4B89-A339-602503AA8BA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262522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harts with Key Takeaways">
    <p:spTree>
      <p:nvGrpSpPr>
        <p:cNvPr id="1" name=""/>
        <p:cNvGrpSpPr/>
        <p:nvPr/>
      </p:nvGrpSpPr>
      <p:grpSpPr>
        <a:xfrm>
          <a:off x="0" y="0"/>
          <a:ext cx="0" cy="0"/>
          <a:chOff x="0" y="0"/>
          <a:chExt cx="0" cy="0"/>
        </a:xfrm>
      </p:grpSpPr>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783D0576-5160-47BC-92E2-EC51D0E16E0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Heading">
            <a:extLst>
              <a:ext uri="{FF2B5EF4-FFF2-40B4-BE49-F238E27FC236}">
                <a16:creationId xmlns:a16="http://schemas.microsoft.com/office/drawing/2014/main" id="{F645FA5D-1A1E-4FE9-8D2B-F5B8E0F6DDB3}"/>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6" name="Text">
            <a:extLst>
              <a:ext uri="{FF2B5EF4-FFF2-40B4-BE49-F238E27FC236}">
                <a16:creationId xmlns:a16="http://schemas.microsoft.com/office/drawing/2014/main" id="{11E0499E-10EB-4887-AAD4-DC8D047F55D3}"/>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7" name="Text">
            <a:extLst>
              <a:ext uri="{FF2B5EF4-FFF2-40B4-BE49-F238E27FC236}">
                <a16:creationId xmlns:a16="http://schemas.microsoft.com/office/drawing/2014/main" id="{0420768A-C31C-427D-B2BF-FCFBA4709919}"/>
              </a:ext>
            </a:extLst>
          </p:cNvPr>
          <p:cNvSpPr>
            <a:spLocks noGrp="1"/>
          </p:cNvSpPr>
          <p:nvPr>
            <p:ph type="body" sz="quarter" idx="52"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13" name="Shape">
            <a:extLst>
              <a:ext uri="{FF2B5EF4-FFF2-40B4-BE49-F238E27FC236}">
                <a16:creationId xmlns:a16="http://schemas.microsoft.com/office/drawing/2014/main" id="{C118740A-8798-4CB4-9922-800C23A6392E}"/>
              </a:ext>
              <a:ext uri="{C183D7F6-B498-43B3-948B-1728B52AA6E4}">
                <adec:decorative xmlns:adec="http://schemas.microsoft.com/office/drawing/2017/decorative" val="1"/>
              </a:ext>
            </a:extLst>
          </p:cNvPr>
          <p:cNvSpPr/>
          <p:nvPr userDrawn="1"/>
        </p:nvSpPr>
        <p:spPr>
          <a:xfrm>
            <a:off x="4201298"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Chart">
            <a:extLst>
              <a:ext uri="{FF2B5EF4-FFF2-40B4-BE49-F238E27FC236}">
                <a16:creationId xmlns:a16="http://schemas.microsoft.com/office/drawing/2014/main" id="{B397A503-C60A-4E5B-BDB3-8EE136AA8FD3}"/>
              </a:ext>
            </a:extLst>
          </p:cNvPr>
          <p:cNvSpPr>
            <a:spLocks noGrp="1"/>
          </p:cNvSpPr>
          <p:nvPr>
            <p:ph type="chart" sz="quarter" idx="50" hasCustomPrompt="1"/>
          </p:nvPr>
        </p:nvSpPr>
        <p:spPr>
          <a:xfrm>
            <a:off x="4374888"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8" name="Shape">
            <a:extLst>
              <a:ext uri="{FF2B5EF4-FFF2-40B4-BE49-F238E27FC236}">
                <a16:creationId xmlns:a16="http://schemas.microsoft.com/office/drawing/2014/main" id="{CCD4F1D2-22BE-4A6D-80F9-97D3A925475C}"/>
              </a:ext>
              <a:ext uri="{C183D7F6-B498-43B3-948B-1728B52AA6E4}">
                <adec:decorative xmlns:adec="http://schemas.microsoft.com/office/drawing/2017/decorative" val="1"/>
              </a:ext>
            </a:extLst>
          </p:cNvPr>
          <p:cNvSpPr/>
          <p:nvPr userDrawn="1"/>
        </p:nvSpPr>
        <p:spPr>
          <a:xfrm>
            <a:off x="4201298"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hart">
            <a:extLst>
              <a:ext uri="{FF2B5EF4-FFF2-40B4-BE49-F238E27FC236}">
                <a16:creationId xmlns:a16="http://schemas.microsoft.com/office/drawing/2014/main" id="{7B4355AA-3D22-4959-886F-A5DBE1D1502D}"/>
              </a:ext>
            </a:extLst>
          </p:cNvPr>
          <p:cNvSpPr>
            <a:spLocks noGrp="1"/>
          </p:cNvSpPr>
          <p:nvPr>
            <p:ph type="chart" sz="quarter" idx="51" hasCustomPrompt="1"/>
          </p:nvPr>
        </p:nvSpPr>
        <p:spPr>
          <a:xfrm>
            <a:off x="4374888"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698649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 Thre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7" name="Heading">
            <a:extLst>
              <a:ext uri="{FF2B5EF4-FFF2-40B4-BE49-F238E27FC236}">
                <a16:creationId xmlns:a16="http://schemas.microsoft.com/office/drawing/2014/main" id="{9744AE91-067B-4843-AC8F-DF41B2E3644C}"/>
              </a:ext>
            </a:extLst>
          </p:cNvPr>
          <p:cNvSpPr>
            <a:spLocks noGrp="1"/>
          </p:cNvSpPr>
          <p:nvPr userDrawn="1">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9" name="Subheading">
            <a:extLst>
              <a:ext uri="{FF2B5EF4-FFF2-40B4-BE49-F238E27FC236}">
                <a16:creationId xmlns:a16="http://schemas.microsoft.com/office/drawing/2014/main" id="{2DE2FDF8-A161-436C-9009-5BA53D58AAAA}"/>
              </a:ext>
            </a:extLst>
          </p:cNvPr>
          <p:cNvSpPr>
            <a:spLocks noGrp="1"/>
          </p:cNvSpPr>
          <p:nvPr userDrawn="1">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5" name="Text">
            <a:extLst>
              <a:ext uri="{FF2B5EF4-FFF2-40B4-BE49-F238E27FC236}">
                <a16:creationId xmlns:a16="http://schemas.microsoft.com/office/drawing/2014/main" id="{E73CA940-8F38-4A4A-9A20-22668E64F0AC}"/>
              </a:ext>
            </a:extLst>
          </p:cNvPr>
          <p:cNvSpPr>
            <a:spLocks noGrp="1"/>
          </p:cNvSpPr>
          <p:nvPr userDrawn="1">
            <p:ph type="body" sz="quarter" idx="22" hasCustomPrompt="1"/>
          </p:nvPr>
        </p:nvSpPr>
        <p:spPr>
          <a:xfrm>
            <a:off x="430456"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6" name="Heading">
            <a:extLst>
              <a:ext uri="{FF2B5EF4-FFF2-40B4-BE49-F238E27FC236}">
                <a16:creationId xmlns:a16="http://schemas.microsoft.com/office/drawing/2014/main" id="{071277FF-120E-4638-87AD-9E20C66C7A9D}"/>
              </a:ext>
            </a:extLst>
          </p:cNvPr>
          <p:cNvSpPr>
            <a:spLocks noGrp="1"/>
          </p:cNvSpPr>
          <p:nvPr userDrawn="1">
            <p:ph type="body" sz="quarter" idx="23" hasCustomPrompt="1"/>
          </p:nvPr>
        </p:nvSpPr>
        <p:spPr>
          <a:xfrm>
            <a:off x="4505561"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7" name="Subheading">
            <a:extLst>
              <a:ext uri="{FF2B5EF4-FFF2-40B4-BE49-F238E27FC236}">
                <a16:creationId xmlns:a16="http://schemas.microsoft.com/office/drawing/2014/main" id="{4C08DE17-7432-40E5-9304-0EE5C5E8410F}"/>
              </a:ext>
            </a:extLst>
          </p:cNvPr>
          <p:cNvSpPr>
            <a:spLocks noGrp="1"/>
          </p:cNvSpPr>
          <p:nvPr userDrawn="1">
            <p:ph type="body" sz="quarter" idx="24" hasCustomPrompt="1"/>
          </p:nvPr>
        </p:nvSpPr>
        <p:spPr>
          <a:xfrm>
            <a:off x="4505561"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8" name="Text">
            <a:extLst>
              <a:ext uri="{FF2B5EF4-FFF2-40B4-BE49-F238E27FC236}">
                <a16:creationId xmlns:a16="http://schemas.microsoft.com/office/drawing/2014/main" id="{27BD4E38-821B-4135-8B02-C398A38E77BF}"/>
              </a:ext>
            </a:extLst>
          </p:cNvPr>
          <p:cNvSpPr>
            <a:spLocks noGrp="1"/>
          </p:cNvSpPr>
          <p:nvPr userDrawn="1">
            <p:ph type="body" sz="quarter" idx="25" hasCustomPrompt="1"/>
          </p:nvPr>
        </p:nvSpPr>
        <p:spPr>
          <a:xfrm>
            <a:off x="4505561"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9" name="Heading">
            <a:extLst>
              <a:ext uri="{FF2B5EF4-FFF2-40B4-BE49-F238E27FC236}">
                <a16:creationId xmlns:a16="http://schemas.microsoft.com/office/drawing/2014/main" id="{F56FE500-5193-48B0-A3B9-4E191FBB5C1B}"/>
              </a:ext>
            </a:extLst>
          </p:cNvPr>
          <p:cNvSpPr>
            <a:spLocks noGrp="1"/>
          </p:cNvSpPr>
          <p:nvPr userDrawn="1">
            <p:ph type="body" sz="quarter" idx="26" hasCustomPrompt="1"/>
          </p:nvPr>
        </p:nvSpPr>
        <p:spPr>
          <a:xfrm>
            <a:off x="865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2" name="Subheading">
            <a:extLst>
              <a:ext uri="{FF2B5EF4-FFF2-40B4-BE49-F238E27FC236}">
                <a16:creationId xmlns:a16="http://schemas.microsoft.com/office/drawing/2014/main" id="{FA9AE827-FA7A-4EC1-BAAD-50850090D115}"/>
              </a:ext>
            </a:extLst>
          </p:cNvPr>
          <p:cNvSpPr>
            <a:spLocks noGrp="1"/>
          </p:cNvSpPr>
          <p:nvPr userDrawn="1">
            <p:ph type="body" sz="quarter" idx="27" hasCustomPrompt="1"/>
          </p:nvPr>
        </p:nvSpPr>
        <p:spPr>
          <a:xfrm>
            <a:off x="865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3" name="Text">
            <a:extLst>
              <a:ext uri="{FF2B5EF4-FFF2-40B4-BE49-F238E27FC236}">
                <a16:creationId xmlns:a16="http://schemas.microsoft.com/office/drawing/2014/main" id="{CEE6FC40-D082-4663-BF74-9653694EA72F}"/>
              </a:ext>
            </a:extLst>
          </p:cNvPr>
          <p:cNvSpPr>
            <a:spLocks noGrp="1"/>
          </p:cNvSpPr>
          <p:nvPr userDrawn="1">
            <p:ph type="body" sz="quarter" idx="28" hasCustomPrompt="1"/>
          </p:nvPr>
        </p:nvSpPr>
        <p:spPr>
          <a:xfrm>
            <a:off x="8654879"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5C0F4C5E-F154-44E4-A1D8-BFA48B8FC412}"/>
              </a:ext>
              <a:ext uri="{C183D7F6-B498-43B3-948B-1728B52AA6E4}">
                <adec:decorative xmlns:adec="http://schemas.microsoft.com/office/drawing/2017/decorative" val="1"/>
              </a:ext>
            </a:extLst>
          </p:cNvPr>
          <p:cNvGrpSpPr/>
          <p:nvPr userDrawn="1"/>
        </p:nvGrpSpPr>
        <p:grpSpPr>
          <a:xfrm>
            <a:off x="428486" y="3657722"/>
            <a:ext cx="11212134" cy="404833"/>
            <a:chOff x="428486" y="3657722"/>
            <a:chExt cx="11212134" cy="404833"/>
          </a:xfrm>
        </p:grpSpPr>
        <p:cxnSp>
          <p:nvCxnSpPr>
            <p:cNvPr id="82" name="Line">
              <a:extLst>
                <a:ext uri="{FF2B5EF4-FFF2-40B4-BE49-F238E27FC236}">
                  <a16:creationId xmlns:a16="http://schemas.microsoft.com/office/drawing/2014/main" id="{39A908F4-8845-47E9-8108-853EB6802A1D}"/>
                </a:ext>
                <a:ext uri="{C183D7F6-B498-43B3-948B-1728B52AA6E4}">
                  <adec:decorative xmlns:adec="http://schemas.microsoft.com/office/drawing/2017/decorative" val="1"/>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61" name="Icon">
              <a:extLst>
                <a:ext uri="{FF2B5EF4-FFF2-40B4-BE49-F238E27FC236}">
                  <a16:creationId xmlns:a16="http://schemas.microsoft.com/office/drawing/2014/main" id="{08D7ABED-42AF-43B8-8A5B-FC16E0203D63}"/>
                </a:ext>
                <a:ext uri="{C183D7F6-B498-43B3-948B-1728B52AA6E4}">
                  <adec:decorative xmlns:adec="http://schemas.microsoft.com/office/drawing/2017/decorative" val="1"/>
                </a:ext>
              </a:extLst>
            </p:cNvPr>
            <p:cNvGrpSpPr/>
            <p:nvPr userDrawn="1"/>
          </p:nvGrpSpPr>
          <p:grpSpPr>
            <a:xfrm>
              <a:off x="428486" y="3657722"/>
              <a:ext cx="215900" cy="404833"/>
              <a:chOff x="481826" y="3657722"/>
              <a:chExt cx="215900" cy="404833"/>
            </a:xfrm>
          </p:grpSpPr>
          <p:cxnSp>
            <p:nvCxnSpPr>
              <p:cNvPr id="85" name="Shape">
                <a:extLst>
                  <a:ext uri="{FF2B5EF4-FFF2-40B4-BE49-F238E27FC236}">
                    <a16:creationId xmlns:a16="http://schemas.microsoft.com/office/drawing/2014/main" id="{648AB730-91F4-44EE-8262-134F76FB8D3E}"/>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87" name="Shape">
                <a:extLst>
                  <a:ext uri="{FF2B5EF4-FFF2-40B4-BE49-F238E27FC236}">
                    <a16:creationId xmlns:a16="http://schemas.microsoft.com/office/drawing/2014/main" id="{4B8E099B-3273-4695-8803-6C78734E5D42}"/>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Shape">
                <a:extLst>
                  <a:ext uri="{FF2B5EF4-FFF2-40B4-BE49-F238E27FC236}">
                    <a16:creationId xmlns:a16="http://schemas.microsoft.com/office/drawing/2014/main" id="{817BFD5E-FA37-4FC0-B3B2-9F95DA373522}"/>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Icon">
              <a:extLst>
                <a:ext uri="{FF2B5EF4-FFF2-40B4-BE49-F238E27FC236}">
                  <a16:creationId xmlns:a16="http://schemas.microsoft.com/office/drawing/2014/main" id="{A6A09231-6599-4E2F-8E29-47E42E84FB9F}"/>
                </a:ext>
                <a:ext uri="{C183D7F6-B498-43B3-948B-1728B52AA6E4}">
                  <adec:decorative xmlns:adec="http://schemas.microsoft.com/office/drawing/2017/decorative" val="1"/>
                </a:ext>
              </a:extLst>
            </p:cNvPr>
            <p:cNvGrpSpPr/>
            <p:nvPr userDrawn="1"/>
          </p:nvGrpSpPr>
          <p:grpSpPr>
            <a:xfrm>
              <a:off x="4505561" y="3657722"/>
              <a:ext cx="215900" cy="404833"/>
              <a:chOff x="4505561" y="3657722"/>
              <a:chExt cx="215900" cy="404833"/>
            </a:xfrm>
          </p:grpSpPr>
          <p:cxnSp>
            <p:nvCxnSpPr>
              <p:cNvPr id="91" name="Shape">
                <a:extLst>
                  <a:ext uri="{FF2B5EF4-FFF2-40B4-BE49-F238E27FC236}">
                    <a16:creationId xmlns:a16="http://schemas.microsoft.com/office/drawing/2014/main" id="{91F65D04-29B9-4003-8E28-B33E8DBD834A}"/>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95" name="Shape">
                <a:extLst>
                  <a:ext uri="{FF2B5EF4-FFF2-40B4-BE49-F238E27FC236}">
                    <a16:creationId xmlns:a16="http://schemas.microsoft.com/office/drawing/2014/main" id="{E85C679B-EE5C-4028-835D-73930B6BCEF2}"/>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Shape">
                <a:extLst>
                  <a:ext uri="{FF2B5EF4-FFF2-40B4-BE49-F238E27FC236}">
                    <a16:creationId xmlns:a16="http://schemas.microsoft.com/office/drawing/2014/main" id="{8E6F0679-F5DA-40FB-881A-DFC2C2577D5E}"/>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Icon">
              <a:extLst>
                <a:ext uri="{FF2B5EF4-FFF2-40B4-BE49-F238E27FC236}">
                  <a16:creationId xmlns:a16="http://schemas.microsoft.com/office/drawing/2014/main" id="{3F0F00D3-B248-4FC6-A191-86BA457ACE8B}"/>
                </a:ext>
                <a:ext uri="{C183D7F6-B498-43B3-948B-1728B52AA6E4}">
                  <adec:decorative xmlns:adec="http://schemas.microsoft.com/office/drawing/2017/decorative" val="1"/>
                </a:ext>
              </a:extLst>
            </p:cNvPr>
            <p:cNvGrpSpPr/>
            <p:nvPr userDrawn="1"/>
          </p:nvGrpSpPr>
          <p:grpSpPr>
            <a:xfrm>
              <a:off x="8655750" y="3657722"/>
              <a:ext cx="215900" cy="404833"/>
              <a:chOff x="8640510" y="3657722"/>
              <a:chExt cx="215900" cy="404833"/>
            </a:xfrm>
          </p:grpSpPr>
          <p:cxnSp>
            <p:nvCxnSpPr>
              <p:cNvPr id="102" name="Shape">
                <a:extLst>
                  <a:ext uri="{FF2B5EF4-FFF2-40B4-BE49-F238E27FC236}">
                    <a16:creationId xmlns:a16="http://schemas.microsoft.com/office/drawing/2014/main" id="{D3A2D5C2-EB30-4375-8E96-2BB28B0F8F25}"/>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103" name="Shape">
                <a:extLst>
                  <a:ext uri="{FF2B5EF4-FFF2-40B4-BE49-F238E27FC236}">
                    <a16:creationId xmlns:a16="http://schemas.microsoft.com/office/drawing/2014/main" id="{81B3FB96-AE5C-4936-942B-D7FA83A00974}"/>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Shape">
                <a:extLst>
                  <a:ext uri="{FF2B5EF4-FFF2-40B4-BE49-F238E27FC236}">
                    <a16:creationId xmlns:a16="http://schemas.microsoft.com/office/drawing/2014/main" id="{380E90CA-7EC1-4BBD-8548-915C674CC04A}"/>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449132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 Four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33689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33689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33689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63625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63625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636252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92818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92818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928186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E4B1078B-F6CB-4224-AEA8-FE6E682846A2}"/>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3388077"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634766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9307260"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456118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 Fiv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6196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6196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6196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84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84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84487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702761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702761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702761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926057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926057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9260572"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7B0EC06D-786B-4C6A-A21D-E228B28C0DCC}"/>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632792"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83709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7041404"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9245711"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866909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 Six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2767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2767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276711"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1209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1209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12097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59925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59925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5992560"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785722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785722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7857222"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9718585"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9718585"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9718586"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5FC3F19-E83C-4447-A18A-49D530E58A75}"/>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29180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15512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601844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788176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9745079"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835252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Seven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901142"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901142"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901142"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4363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4363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43632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956858"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956858"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956858"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6497333"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6497333"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6497333"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798561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798561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7985614"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949000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949000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949000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B59A8FF3-C4C0-4A6F-A944-E1BFD80FD70B}"/>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942913"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457340"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971767"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6486194"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800062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951505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293513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Eight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itle">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72510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72510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72510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02068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02068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02068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34562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34562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34562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5617159"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561715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561715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6885397"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6885397"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6885398"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819419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819419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819419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81" name="Heading">
            <a:extLst>
              <a:ext uri="{FF2B5EF4-FFF2-40B4-BE49-F238E27FC236}">
                <a16:creationId xmlns:a16="http://schemas.microsoft.com/office/drawing/2014/main" id="{AA8564AF-8FC4-4AEB-A4E3-4E08318BB5AE}"/>
              </a:ext>
            </a:extLst>
          </p:cNvPr>
          <p:cNvSpPr>
            <a:spLocks noGrp="1"/>
          </p:cNvSpPr>
          <p:nvPr>
            <p:ph type="body" sz="quarter" idx="41" hasCustomPrompt="1"/>
          </p:nvPr>
        </p:nvSpPr>
        <p:spPr>
          <a:xfrm>
            <a:off x="948619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82" name="Subheading">
            <a:extLst>
              <a:ext uri="{FF2B5EF4-FFF2-40B4-BE49-F238E27FC236}">
                <a16:creationId xmlns:a16="http://schemas.microsoft.com/office/drawing/2014/main" id="{F68CAE13-74F8-4F5D-8D15-76FF187300F2}"/>
              </a:ext>
            </a:extLst>
          </p:cNvPr>
          <p:cNvSpPr>
            <a:spLocks noGrp="1"/>
          </p:cNvSpPr>
          <p:nvPr>
            <p:ph type="body" sz="quarter" idx="42" hasCustomPrompt="1"/>
          </p:nvPr>
        </p:nvSpPr>
        <p:spPr>
          <a:xfrm>
            <a:off x="948619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83" name="Text">
            <a:extLst>
              <a:ext uri="{FF2B5EF4-FFF2-40B4-BE49-F238E27FC236}">
                <a16:creationId xmlns:a16="http://schemas.microsoft.com/office/drawing/2014/main" id="{BE019058-2DF7-4618-B961-24A7B63E564D}"/>
              </a:ext>
            </a:extLst>
          </p:cNvPr>
          <p:cNvSpPr>
            <a:spLocks noGrp="1"/>
          </p:cNvSpPr>
          <p:nvPr>
            <p:ph type="body" sz="quarter" idx="43" hasCustomPrompt="1"/>
          </p:nvPr>
        </p:nvSpPr>
        <p:spPr>
          <a:xfrm>
            <a:off x="9486191"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85D039A-F765-46BC-9363-ABC5DC2CDE67}"/>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72598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02348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32098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561848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691598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821348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56B47EAE-5D53-4F5F-BD64-99EA7E9A3FBF}"/>
                </a:ext>
              </a:extLst>
            </p:cNvPr>
            <p:cNvGrpSpPr/>
            <p:nvPr userDrawn="1"/>
          </p:nvGrpSpPr>
          <p:grpSpPr>
            <a:xfrm flipV="1">
              <a:off x="9510976" y="3841872"/>
              <a:ext cx="215900" cy="404833"/>
              <a:chOff x="4505561" y="3657722"/>
              <a:chExt cx="215900" cy="404833"/>
            </a:xfrm>
          </p:grpSpPr>
          <p:cxnSp>
            <p:nvCxnSpPr>
              <p:cNvPr id="85" name="Straight Connector 84">
                <a:extLst>
                  <a:ext uri="{FF2B5EF4-FFF2-40B4-BE49-F238E27FC236}">
                    <a16:creationId xmlns:a16="http://schemas.microsoft.com/office/drawing/2014/main" id="{00CD3595-41DA-47EF-A0EE-4009E3F9F30F}"/>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86" name="Oval 85">
                <a:extLst>
                  <a:ext uri="{FF2B5EF4-FFF2-40B4-BE49-F238E27FC236}">
                    <a16:creationId xmlns:a16="http://schemas.microsoft.com/office/drawing/2014/main" id="{481FECEA-0E63-484F-92CC-F47BF77649EA}"/>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C80A0B0-1792-458F-AE31-08D1C0FC2EAA}"/>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523211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124859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1913153"/>
            <a:ext cx="11277532" cy="1408496"/>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Questions?</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information for any additional questions</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5" name="Picture 2">
            <a:extLst>
              <a:ext uri="{FF2B5EF4-FFF2-40B4-BE49-F238E27FC236}">
                <a16:creationId xmlns:a16="http://schemas.microsoft.com/office/drawing/2014/main" id="{99758BD3-DD8F-C16C-8CFC-FCAE9C42D0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56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7" name="Subtitle">
            <a:extLst>
              <a:ext uri="{FF2B5EF4-FFF2-40B4-BE49-F238E27FC236}">
                <a16:creationId xmlns:a16="http://schemas.microsoft.com/office/drawing/2014/main" id="{10A1DA17-EFDE-4826-AB97-4DF767A6547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970604"/>
            <a:ext cx="11323109" cy="4415007"/>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731582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vider 1">
    <p:bg>
      <p:bgPr>
        <a:solidFill>
          <a:schemeClr val="bg1">
            <a:lumMod val="95000"/>
          </a:schemeClr>
        </a:solidFill>
        <a:effectLst/>
      </p:bgPr>
    </p:bg>
    <p:spTree>
      <p:nvGrpSpPr>
        <p:cNvPr id="1" name=""/>
        <p:cNvGrpSpPr/>
        <p:nvPr/>
      </p:nvGrpSpPr>
      <p:grpSpPr>
        <a:xfrm>
          <a:off x="0" y="0"/>
          <a:ext cx="0" cy="0"/>
          <a:chOff x="0" y="0"/>
          <a:chExt cx="0" cy="0"/>
        </a:xfrm>
      </p:grpSpPr>
      <p:pic>
        <p:nvPicPr>
          <p:cNvPr id="16" name="Graphic 15" descr="An organic shape">
            <a:extLst>
              <a:ext uri="{FF2B5EF4-FFF2-40B4-BE49-F238E27FC236}">
                <a16:creationId xmlns:a16="http://schemas.microsoft.com/office/drawing/2014/main" id="{3522EF09-89FF-4F83-A99F-F70FCABF824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239" r="38880"/>
          <a:stretch/>
        </p:blipFill>
        <p:spPr>
          <a:xfrm>
            <a:off x="4867755" y="-361950"/>
            <a:ext cx="7324246" cy="5021943"/>
          </a:xfrm>
          <a:custGeom>
            <a:avLst/>
            <a:gdLst>
              <a:gd name="connsiteX0" fmla="*/ 0 w 4107219"/>
              <a:gd name="connsiteY0" fmla="*/ 0 h 1674160"/>
              <a:gd name="connsiteX1" fmla="*/ 4107219 w 4107219"/>
              <a:gd name="connsiteY1" fmla="*/ 0 h 1674160"/>
              <a:gd name="connsiteX2" fmla="*/ 4107219 w 4107219"/>
              <a:gd name="connsiteY2" fmla="*/ 1674160 h 1674160"/>
              <a:gd name="connsiteX3" fmla="*/ 0 w 4107219"/>
              <a:gd name="connsiteY3" fmla="*/ 1674160 h 1674160"/>
            </a:gdLst>
            <a:ahLst/>
            <a:cxnLst>
              <a:cxn ang="0">
                <a:pos x="connsiteX0" y="connsiteY0"/>
              </a:cxn>
              <a:cxn ang="0">
                <a:pos x="connsiteX1" y="connsiteY1"/>
              </a:cxn>
              <a:cxn ang="0">
                <a:pos x="connsiteX2" y="connsiteY2"/>
              </a:cxn>
              <a:cxn ang="0">
                <a:pos x="connsiteX3" y="connsiteY3"/>
              </a:cxn>
            </a:cxnLst>
            <a:rect l="l" t="t" r="r" b="b"/>
            <a:pathLst>
              <a:path w="4107219" h="1674160">
                <a:moveTo>
                  <a:pt x="0" y="0"/>
                </a:moveTo>
                <a:lnTo>
                  <a:pt x="4107219" y="0"/>
                </a:lnTo>
                <a:lnTo>
                  <a:pt x="4107219" y="1674160"/>
                </a:lnTo>
                <a:lnTo>
                  <a:pt x="0" y="1674160"/>
                </a:lnTo>
                <a:close/>
              </a:path>
            </a:pathLst>
          </a:custGeom>
        </p:spPr>
      </p:pic>
      <p:pic>
        <p:nvPicPr>
          <p:cNvPr id="17" name="Graphic 16" descr="An organic shape">
            <a:extLst>
              <a:ext uri="{FF2B5EF4-FFF2-40B4-BE49-F238E27FC236}">
                <a16:creationId xmlns:a16="http://schemas.microsoft.com/office/drawing/2014/main" id="{39F10288-E06C-4936-9C3D-257EC00569C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153" b="45068"/>
          <a:stretch/>
        </p:blipFill>
        <p:spPr>
          <a:xfrm rot="486890">
            <a:off x="46362" y="3556901"/>
            <a:ext cx="5319389" cy="5862041"/>
          </a:xfrm>
          <a:custGeom>
            <a:avLst/>
            <a:gdLst>
              <a:gd name="connsiteX0" fmla="*/ 0 w 4572000"/>
              <a:gd name="connsiteY0" fmla="*/ 0 h 2511477"/>
              <a:gd name="connsiteX1" fmla="*/ 4572000 w 4572000"/>
              <a:gd name="connsiteY1" fmla="*/ 0 h 2511477"/>
              <a:gd name="connsiteX2" fmla="*/ 4572000 w 4572000"/>
              <a:gd name="connsiteY2" fmla="*/ 1859577 h 2511477"/>
              <a:gd name="connsiteX3" fmla="*/ 0 w 4572000"/>
              <a:gd name="connsiteY3" fmla="*/ 2511477 h 2511477"/>
            </a:gdLst>
            <a:ahLst/>
            <a:cxnLst>
              <a:cxn ang="0">
                <a:pos x="connsiteX0" y="connsiteY0"/>
              </a:cxn>
              <a:cxn ang="0">
                <a:pos x="connsiteX1" y="connsiteY1"/>
              </a:cxn>
              <a:cxn ang="0">
                <a:pos x="connsiteX2" y="connsiteY2"/>
              </a:cxn>
              <a:cxn ang="0">
                <a:pos x="connsiteX3" y="connsiteY3"/>
              </a:cxn>
            </a:cxnLst>
            <a:rect l="l" t="t" r="r" b="b"/>
            <a:pathLst>
              <a:path w="4572000" h="2511477">
                <a:moveTo>
                  <a:pt x="0" y="0"/>
                </a:moveTo>
                <a:lnTo>
                  <a:pt x="4572000" y="0"/>
                </a:lnTo>
                <a:lnTo>
                  <a:pt x="4572000" y="1859577"/>
                </a:lnTo>
                <a:lnTo>
                  <a:pt x="0" y="2511477"/>
                </a:lnTo>
                <a:close/>
              </a:path>
            </a:pathLst>
          </a:custGeom>
        </p:spPr>
      </p:pic>
      <p:sp>
        <p:nvSpPr>
          <p:cNvPr id="4" name="Title 4">
            <a:extLst>
              <a:ext uri="{FF2B5EF4-FFF2-40B4-BE49-F238E27FC236}">
                <a16:creationId xmlns:a16="http://schemas.microsoft.com/office/drawing/2014/main" id="{6CD0131C-5C0E-4FF5-BDF4-321B3368D869}"/>
              </a:ext>
            </a:extLst>
          </p:cNvPr>
          <p:cNvSpPr>
            <a:spLocks noGrp="1"/>
          </p:cNvSpPr>
          <p:nvPr>
            <p:ph type="title" hasCustomPrompt="1"/>
          </p:nvPr>
        </p:nvSpPr>
        <p:spPr>
          <a:xfrm>
            <a:off x="1819502" y="2062687"/>
            <a:ext cx="8552997" cy="1337281"/>
          </a:xfrm>
          <a:prstGeom prst="rect">
            <a:avLst/>
          </a:prstGeom>
        </p:spPr>
        <p:txBody>
          <a:bodyPr/>
          <a:lstStyle>
            <a:lvl1pPr algn="ctr">
              <a:lnSpc>
                <a:spcPts val="6420"/>
              </a:lnSpc>
              <a:defRPr sz="6600">
                <a:solidFill>
                  <a:schemeClr val="accent1"/>
                </a:solidFill>
                <a:latin typeface="Aharoni" panose="02010803020104030203" pitchFamily="2" charset="-79"/>
                <a:cs typeface="Aharoni" panose="02010803020104030203" pitchFamily="2" charset="-79"/>
              </a:defRPr>
            </a:lvl1pPr>
          </a:lstStyle>
          <a:p>
            <a:r>
              <a:rPr lang="en-US"/>
              <a:t>Presentation tile goes here.</a:t>
            </a:r>
          </a:p>
        </p:txBody>
      </p:sp>
      <p:sp>
        <p:nvSpPr>
          <p:cNvPr id="5" name="Text Placeholder 300">
            <a:extLst>
              <a:ext uri="{FF2B5EF4-FFF2-40B4-BE49-F238E27FC236}">
                <a16:creationId xmlns:a16="http://schemas.microsoft.com/office/drawing/2014/main" id="{5120DA68-5D53-4BBA-B16E-FC9CBC7C8910}"/>
              </a:ext>
            </a:extLst>
          </p:cNvPr>
          <p:cNvSpPr>
            <a:spLocks noGrp="1"/>
          </p:cNvSpPr>
          <p:nvPr>
            <p:ph type="body" sz="quarter" idx="15"/>
          </p:nvPr>
        </p:nvSpPr>
        <p:spPr>
          <a:xfrm>
            <a:off x="2695243" y="3898052"/>
            <a:ext cx="6801515" cy="772774"/>
          </a:xfrm>
          <a:prstGeom prst="rect">
            <a:avLst/>
          </a:prstGeom>
        </p:spPr>
        <p:txBody>
          <a:bodyPr/>
          <a:lstStyle>
            <a:lvl1pPr marL="0" indent="0" algn="ctr">
              <a:lnSpc>
                <a:spcPct val="100000"/>
              </a:lnSpc>
              <a:spcBef>
                <a:spcPts val="0"/>
              </a:spcBef>
              <a:buNone/>
              <a:defRPr sz="4000">
                <a:solidFill>
                  <a:schemeClr val="tx1"/>
                </a:solidFill>
                <a:latin typeface="+mj-lt"/>
              </a:defRPr>
            </a:lvl1pPr>
            <a:lvl2pPr marL="457200" indent="0">
              <a:buNone/>
              <a:defRPr/>
            </a:lvl2pPr>
          </a:lstStyle>
          <a:p>
            <a:pPr lvl="0"/>
            <a:r>
              <a:rPr lang="en-US"/>
              <a:t>Click to edit Master text styles</a:t>
            </a:r>
          </a:p>
        </p:txBody>
      </p:sp>
      <p:sp>
        <p:nvSpPr>
          <p:cNvPr id="8" name="Rectangle 7">
            <a:extLst>
              <a:ext uri="{FF2B5EF4-FFF2-40B4-BE49-F238E27FC236}">
                <a16:creationId xmlns:a16="http://schemas.microsoft.com/office/drawing/2014/main" id="{1B07822B-A402-4002-85D3-1EC12B6C6FEE}"/>
              </a:ext>
            </a:extLst>
          </p:cNvPr>
          <p:cNvSpPr/>
          <p:nvPr userDrawn="1"/>
        </p:nvSpPr>
        <p:spPr>
          <a:xfrm>
            <a:off x="-652569" y="6872140"/>
            <a:ext cx="13804900" cy="267788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C90554-2AEB-4BC0-B223-59444508FF3D}"/>
              </a:ext>
            </a:extLst>
          </p:cNvPr>
          <p:cNvSpPr/>
          <p:nvPr userDrawn="1"/>
        </p:nvSpPr>
        <p:spPr>
          <a:xfrm>
            <a:off x="-221381" y="-723900"/>
            <a:ext cx="14631069" cy="7239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C5F0E04-920A-DC45-BCE0-EF0401ED6456}"/>
              </a:ext>
            </a:extLst>
          </p:cNvPr>
          <p:cNvGrpSpPr/>
          <p:nvPr userDrawn="1"/>
        </p:nvGrpSpPr>
        <p:grpSpPr>
          <a:xfrm>
            <a:off x="-333701" y="4407264"/>
            <a:ext cx="3040087" cy="2197931"/>
            <a:chOff x="-333701" y="4407264"/>
            <a:chExt cx="3040087" cy="2197931"/>
          </a:xfrm>
        </p:grpSpPr>
        <p:grpSp>
          <p:nvGrpSpPr>
            <p:cNvPr id="3" name="Group 2">
              <a:extLst>
                <a:ext uri="{FF2B5EF4-FFF2-40B4-BE49-F238E27FC236}">
                  <a16:creationId xmlns:a16="http://schemas.microsoft.com/office/drawing/2014/main" id="{781A4FAB-8E32-5040-ABC6-8303AA05BB31}"/>
                </a:ext>
              </a:extLst>
            </p:cNvPr>
            <p:cNvGrpSpPr/>
            <p:nvPr userDrawn="1"/>
          </p:nvGrpSpPr>
          <p:grpSpPr>
            <a:xfrm rot="19580803">
              <a:off x="730062" y="4686194"/>
              <a:ext cx="844302" cy="854003"/>
              <a:chOff x="8008237" y="4987676"/>
              <a:chExt cx="1766942" cy="1787242"/>
            </a:xfrm>
          </p:grpSpPr>
          <p:sp>
            <p:nvSpPr>
              <p:cNvPr id="2" name="Oval 1">
                <a:extLst>
                  <a:ext uri="{FF2B5EF4-FFF2-40B4-BE49-F238E27FC236}">
                    <a16:creationId xmlns:a16="http://schemas.microsoft.com/office/drawing/2014/main" id="{3E8D7322-3A9B-F646-BE99-C2286CC59A7F}"/>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Graphic 10" descr="Horizontal, line filled circle">
                <a:extLst>
                  <a:ext uri="{FF2B5EF4-FFF2-40B4-BE49-F238E27FC236}">
                    <a16:creationId xmlns:a16="http://schemas.microsoft.com/office/drawing/2014/main" id="{37C40AED-06D9-3441-9447-95D3B87E8D6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13" name="Group 12">
              <a:extLst>
                <a:ext uri="{FF2B5EF4-FFF2-40B4-BE49-F238E27FC236}">
                  <a16:creationId xmlns:a16="http://schemas.microsoft.com/office/drawing/2014/main" id="{95B1C38E-005D-9B40-9203-DDB5F8425BEE}"/>
                </a:ext>
              </a:extLst>
            </p:cNvPr>
            <p:cNvGrpSpPr/>
            <p:nvPr userDrawn="1"/>
          </p:nvGrpSpPr>
          <p:grpSpPr>
            <a:xfrm rot="18484752">
              <a:off x="-328850" y="4402413"/>
              <a:ext cx="844302" cy="854003"/>
              <a:chOff x="8008237" y="4987676"/>
              <a:chExt cx="1766942" cy="1787242"/>
            </a:xfrm>
          </p:grpSpPr>
          <p:sp>
            <p:nvSpPr>
              <p:cNvPr id="14" name="Oval 13">
                <a:extLst>
                  <a:ext uri="{FF2B5EF4-FFF2-40B4-BE49-F238E27FC236}">
                    <a16:creationId xmlns:a16="http://schemas.microsoft.com/office/drawing/2014/main" id="{1D83B117-176A-2E4A-9730-46E55CB00ED4}"/>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Graphic 14" descr="Horizontal, line filled circle">
                <a:extLst>
                  <a:ext uri="{FF2B5EF4-FFF2-40B4-BE49-F238E27FC236}">
                    <a16:creationId xmlns:a16="http://schemas.microsoft.com/office/drawing/2014/main" id="{0D18C25C-7E69-194E-A17F-A124315B160C}"/>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19" name="Group 18">
              <a:extLst>
                <a:ext uri="{FF2B5EF4-FFF2-40B4-BE49-F238E27FC236}">
                  <a16:creationId xmlns:a16="http://schemas.microsoft.com/office/drawing/2014/main" id="{7AF87102-81C6-5F4E-A7A4-DB086DFDB46C}"/>
                </a:ext>
              </a:extLst>
            </p:cNvPr>
            <p:cNvGrpSpPr/>
            <p:nvPr userDrawn="1"/>
          </p:nvGrpSpPr>
          <p:grpSpPr>
            <a:xfrm rot="1881251">
              <a:off x="1862084" y="5224778"/>
              <a:ext cx="844302" cy="854003"/>
              <a:chOff x="8008237" y="4987676"/>
              <a:chExt cx="1766942" cy="1787242"/>
            </a:xfrm>
          </p:grpSpPr>
          <p:sp>
            <p:nvSpPr>
              <p:cNvPr id="21" name="Oval 20">
                <a:extLst>
                  <a:ext uri="{FF2B5EF4-FFF2-40B4-BE49-F238E27FC236}">
                    <a16:creationId xmlns:a16="http://schemas.microsoft.com/office/drawing/2014/main" id="{7D7398EC-08CC-CE42-BF9B-7AA2B3F30DC8}"/>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2" name="Graphic 21" descr="Horizontal, line filled circle">
                <a:extLst>
                  <a:ext uri="{FF2B5EF4-FFF2-40B4-BE49-F238E27FC236}">
                    <a16:creationId xmlns:a16="http://schemas.microsoft.com/office/drawing/2014/main" id="{906FB13E-6DC8-BE45-A5D1-E35DB6AC2C3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23" name="Group 22">
              <a:extLst>
                <a:ext uri="{FF2B5EF4-FFF2-40B4-BE49-F238E27FC236}">
                  <a16:creationId xmlns:a16="http://schemas.microsoft.com/office/drawing/2014/main" id="{81CF2D87-7929-F845-827A-B82ECFE7507B}"/>
                </a:ext>
              </a:extLst>
            </p:cNvPr>
            <p:cNvGrpSpPr/>
            <p:nvPr userDrawn="1"/>
          </p:nvGrpSpPr>
          <p:grpSpPr>
            <a:xfrm rot="16857871">
              <a:off x="1424" y="5579095"/>
              <a:ext cx="844302" cy="854003"/>
              <a:chOff x="8008237" y="4987676"/>
              <a:chExt cx="1766942" cy="1787242"/>
            </a:xfrm>
          </p:grpSpPr>
          <p:sp>
            <p:nvSpPr>
              <p:cNvPr id="24" name="Oval 23">
                <a:extLst>
                  <a:ext uri="{FF2B5EF4-FFF2-40B4-BE49-F238E27FC236}">
                    <a16:creationId xmlns:a16="http://schemas.microsoft.com/office/drawing/2014/main" id="{ECD21932-AA65-3549-AE9A-165DCD9C5E54}"/>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Graphic 24" descr="Horizontal, line filled circle">
                <a:extLst>
                  <a:ext uri="{FF2B5EF4-FFF2-40B4-BE49-F238E27FC236}">
                    <a16:creationId xmlns:a16="http://schemas.microsoft.com/office/drawing/2014/main" id="{F978CEE2-F935-3444-8053-3556821DDA9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26" name="Group 25">
              <a:extLst>
                <a:ext uri="{FF2B5EF4-FFF2-40B4-BE49-F238E27FC236}">
                  <a16:creationId xmlns:a16="http://schemas.microsoft.com/office/drawing/2014/main" id="{C0DDEC28-8EEC-FF45-8F72-DA542AB0B525}"/>
                </a:ext>
              </a:extLst>
            </p:cNvPr>
            <p:cNvGrpSpPr/>
            <p:nvPr userDrawn="1"/>
          </p:nvGrpSpPr>
          <p:grpSpPr>
            <a:xfrm rot="21367789">
              <a:off x="951499" y="5751192"/>
              <a:ext cx="844302" cy="854003"/>
              <a:chOff x="8008237" y="4987676"/>
              <a:chExt cx="1766942" cy="1787242"/>
            </a:xfrm>
          </p:grpSpPr>
          <p:sp>
            <p:nvSpPr>
              <p:cNvPr id="27" name="Oval 26">
                <a:extLst>
                  <a:ext uri="{FF2B5EF4-FFF2-40B4-BE49-F238E27FC236}">
                    <a16:creationId xmlns:a16="http://schemas.microsoft.com/office/drawing/2014/main" id="{8ADE85FB-E88F-0B4F-BD7E-AC67A319019F}"/>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Graphic 27" descr="Horizontal, line filled circle">
                <a:extLst>
                  <a:ext uri="{FF2B5EF4-FFF2-40B4-BE49-F238E27FC236}">
                    <a16:creationId xmlns:a16="http://schemas.microsoft.com/office/drawing/2014/main" id="{81CFDCE1-C8C5-D64B-A80D-C9953BEFC52A}"/>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sp>
        <p:nvSpPr>
          <p:cNvPr id="29" name="Rectangle 28">
            <a:extLst>
              <a:ext uri="{FF2B5EF4-FFF2-40B4-BE49-F238E27FC236}">
                <a16:creationId xmlns:a16="http://schemas.microsoft.com/office/drawing/2014/main" id="{B08B8A40-0E0C-4B4C-A8F4-767C6E1B1EB1}"/>
              </a:ext>
            </a:extLst>
          </p:cNvPr>
          <p:cNvSpPr/>
          <p:nvPr userDrawn="1"/>
        </p:nvSpPr>
        <p:spPr>
          <a:xfrm>
            <a:off x="-1949547" y="3488739"/>
            <a:ext cx="1946433" cy="37949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1D0E0AC-2A2E-B249-A42B-B57B9E664A7F}"/>
              </a:ext>
            </a:extLst>
          </p:cNvPr>
          <p:cNvGrpSpPr/>
          <p:nvPr userDrawn="1"/>
        </p:nvGrpSpPr>
        <p:grpSpPr>
          <a:xfrm rot="2073540" flipH="1">
            <a:off x="9466014" y="295547"/>
            <a:ext cx="3040087" cy="2197931"/>
            <a:chOff x="-333701" y="4407264"/>
            <a:chExt cx="3040087" cy="2197931"/>
          </a:xfrm>
        </p:grpSpPr>
        <p:grpSp>
          <p:nvGrpSpPr>
            <p:cNvPr id="31" name="Group 30">
              <a:extLst>
                <a:ext uri="{FF2B5EF4-FFF2-40B4-BE49-F238E27FC236}">
                  <a16:creationId xmlns:a16="http://schemas.microsoft.com/office/drawing/2014/main" id="{22B0B3B4-1AA8-7E4B-8987-D8394C18485B}"/>
                </a:ext>
              </a:extLst>
            </p:cNvPr>
            <p:cNvGrpSpPr/>
            <p:nvPr userDrawn="1"/>
          </p:nvGrpSpPr>
          <p:grpSpPr>
            <a:xfrm rot="19580803">
              <a:off x="730062" y="4686194"/>
              <a:ext cx="844302" cy="854003"/>
              <a:chOff x="8008237" y="4987676"/>
              <a:chExt cx="1766942" cy="1787242"/>
            </a:xfrm>
          </p:grpSpPr>
          <p:sp>
            <p:nvSpPr>
              <p:cNvPr id="44" name="Oval 43">
                <a:extLst>
                  <a:ext uri="{FF2B5EF4-FFF2-40B4-BE49-F238E27FC236}">
                    <a16:creationId xmlns:a16="http://schemas.microsoft.com/office/drawing/2014/main" id="{32DCF1B3-2698-B54D-B9D2-418E7730A5AF}"/>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5" name="Graphic 44" descr="Horizontal, line filled circle">
                <a:extLst>
                  <a:ext uri="{FF2B5EF4-FFF2-40B4-BE49-F238E27FC236}">
                    <a16:creationId xmlns:a16="http://schemas.microsoft.com/office/drawing/2014/main" id="{64B3873E-D1B2-FF4C-AA0B-B9E3824432D8}"/>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2" name="Group 31">
              <a:extLst>
                <a:ext uri="{FF2B5EF4-FFF2-40B4-BE49-F238E27FC236}">
                  <a16:creationId xmlns:a16="http://schemas.microsoft.com/office/drawing/2014/main" id="{7B9F0118-CF4A-8F49-A464-721CA11FC216}"/>
                </a:ext>
              </a:extLst>
            </p:cNvPr>
            <p:cNvGrpSpPr/>
            <p:nvPr userDrawn="1"/>
          </p:nvGrpSpPr>
          <p:grpSpPr>
            <a:xfrm rot="18484752">
              <a:off x="-328850" y="4402413"/>
              <a:ext cx="844302" cy="854003"/>
              <a:chOff x="8008237" y="4987676"/>
              <a:chExt cx="1766942" cy="1787242"/>
            </a:xfrm>
          </p:grpSpPr>
          <p:sp>
            <p:nvSpPr>
              <p:cNvPr id="42" name="Oval 41">
                <a:extLst>
                  <a:ext uri="{FF2B5EF4-FFF2-40B4-BE49-F238E27FC236}">
                    <a16:creationId xmlns:a16="http://schemas.microsoft.com/office/drawing/2014/main" id="{C7C61EFA-0564-D549-9C5D-C34CE14756FE}"/>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Graphic 42" descr="Horizontal, line filled circle">
                <a:extLst>
                  <a:ext uri="{FF2B5EF4-FFF2-40B4-BE49-F238E27FC236}">
                    <a16:creationId xmlns:a16="http://schemas.microsoft.com/office/drawing/2014/main" id="{60494BC6-0D68-3B41-9B8D-E49B48B21E6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3" name="Group 32">
              <a:extLst>
                <a:ext uri="{FF2B5EF4-FFF2-40B4-BE49-F238E27FC236}">
                  <a16:creationId xmlns:a16="http://schemas.microsoft.com/office/drawing/2014/main" id="{884E3F93-6A30-4E47-A06B-27BDCD9D6FC8}"/>
                </a:ext>
              </a:extLst>
            </p:cNvPr>
            <p:cNvGrpSpPr/>
            <p:nvPr userDrawn="1"/>
          </p:nvGrpSpPr>
          <p:grpSpPr>
            <a:xfrm rot="1881251">
              <a:off x="1862084" y="5224778"/>
              <a:ext cx="844302" cy="854003"/>
              <a:chOff x="8008237" y="4987676"/>
              <a:chExt cx="1766942" cy="1787242"/>
            </a:xfrm>
          </p:grpSpPr>
          <p:sp>
            <p:nvSpPr>
              <p:cNvPr id="40" name="Oval 39">
                <a:extLst>
                  <a:ext uri="{FF2B5EF4-FFF2-40B4-BE49-F238E27FC236}">
                    <a16:creationId xmlns:a16="http://schemas.microsoft.com/office/drawing/2014/main" id="{42FEA995-AADE-6B45-A64C-62761BC373CE}"/>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1" name="Graphic 40" descr="Horizontal, line filled circle">
                <a:extLst>
                  <a:ext uri="{FF2B5EF4-FFF2-40B4-BE49-F238E27FC236}">
                    <a16:creationId xmlns:a16="http://schemas.microsoft.com/office/drawing/2014/main" id="{64FCB8BD-1BDE-0048-9612-B334CC983E1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4" name="Group 33">
              <a:extLst>
                <a:ext uri="{FF2B5EF4-FFF2-40B4-BE49-F238E27FC236}">
                  <a16:creationId xmlns:a16="http://schemas.microsoft.com/office/drawing/2014/main" id="{AAEF106A-EB6D-E54B-B2C2-7B4FD5231341}"/>
                </a:ext>
              </a:extLst>
            </p:cNvPr>
            <p:cNvGrpSpPr/>
            <p:nvPr userDrawn="1"/>
          </p:nvGrpSpPr>
          <p:grpSpPr>
            <a:xfrm rot="16857871">
              <a:off x="1424" y="5579095"/>
              <a:ext cx="844302" cy="854003"/>
              <a:chOff x="8008237" y="4987676"/>
              <a:chExt cx="1766942" cy="1787242"/>
            </a:xfrm>
          </p:grpSpPr>
          <p:sp>
            <p:nvSpPr>
              <p:cNvPr id="38" name="Oval 37">
                <a:extLst>
                  <a:ext uri="{FF2B5EF4-FFF2-40B4-BE49-F238E27FC236}">
                    <a16:creationId xmlns:a16="http://schemas.microsoft.com/office/drawing/2014/main" id="{5882CA61-EEC3-DD43-A77C-732522C745A7}"/>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9" name="Graphic 38" descr="Horizontal, line filled circle">
                <a:extLst>
                  <a:ext uri="{FF2B5EF4-FFF2-40B4-BE49-F238E27FC236}">
                    <a16:creationId xmlns:a16="http://schemas.microsoft.com/office/drawing/2014/main" id="{BF5DC0FD-41B5-2043-88A7-63DDF9BF4B9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nvGrpSpPr>
            <p:cNvPr id="35" name="Group 34">
              <a:extLst>
                <a:ext uri="{FF2B5EF4-FFF2-40B4-BE49-F238E27FC236}">
                  <a16:creationId xmlns:a16="http://schemas.microsoft.com/office/drawing/2014/main" id="{CA1048AF-5FED-CE49-83D2-B06F5A105A82}"/>
                </a:ext>
              </a:extLst>
            </p:cNvPr>
            <p:cNvGrpSpPr/>
            <p:nvPr userDrawn="1"/>
          </p:nvGrpSpPr>
          <p:grpSpPr>
            <a:xfrm rot="21367789">
              <a:off x="951499" y="5751192"/>
              <a:ext cx="844302" cy="854003"/>
              <a:chOff x="8008237" y="4987676"/>
              <a:chExt cx="1766942" cy="1787242"/>
            </a:xfrm>
          </p:grpSpPr>
          <p:sp>
            <p:nvSpPr>
              <p:cNvPr id="36" name="Oval 35">
                <a:extLst>
                  <a:ext uri="{FF2B5EF4-FFF2-40B4-BE49-F238E27FC236}">
                    <a16:creationId xmlns:a16="http://schemas.microsoft.com/office/drawing/2014/main" id="{FBB10E10-6FD9-4344-BF0D-A63639E60C21}"/>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7" name="Graphic 36" descr="Horizontal, line filled circle">
                <a:extLst>
                  <a:ext uri="{FF2B5EF4-FFF2-40B4-BE49-F238E27FC236}">
                    <a16:creationId xmlns:a16="http://schemas.microsoft.com/office/drawing/2014/main" id="{E164F924-2BF9-1B47-99D3-A56ABCEC7C1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grpSp>
      <p:sp>
        <p:nvSpPr>
          <p:cNvPr id="46" name="Rectangle 45">
            <a:extLst>
              <a:ext uri="{FF2B5EF4-FFF2-40B4-BE49-F238E27FC236}">
                <a16:creationId xmlns:a16="http://schemas.microsoft.com/office/drawing/2014/main" id="{E86899C1-6148-7E4D-BE7A-0F45F9D4F861}"/>
              </a:ext>
            </a:extLst>
          </p:cNvPr>
          <p:cNvSpPr/>
          <p:nvPr userDrawn="1"/>
        </p:nvSpPr>
        <p:spPr>
          <a:xfrm>
            <a:off x="12184878" y="-37953"/>
            <a:ext cx="1667309" cy="324876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263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ong Bullets with Picture - Green v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C69D44-DD24-4F04-8DD1-BFAD981B916A}"/>
              </a:ext>
            </a:extLst>
          </p:cNvPr>
          <p:cNvSpPr/>
          <p:nvPr userDrawn="1"/>
        </p:nvSpPr>
        <p:spPr>
          <a:xfrm>
            <a:off x="-1" y="0"/>
            <a:ext cx="7716167" cy="6858000"/>
          </a:xfrm>
          <a:prstGeom prst="rect">
            <a:avLst/>
          </a:prstGeom>
          <a:solidFill>
            <a:srgbClr val="17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Online Image Placeholder 17">
            <a:extLst>
              <a:ext uri="{FF2B5EF4-FFF2-40B4-BE49-F238E27FC236}">
                <a16:creationId xmlns:a16="http://schemas.microsoft.com/office/drawing/2014/main" id="{66E317D7-526E-42EA-8EEB-FEB71F8FE181}"/>
              </a:ext>
            </a:extLst>
          </p:cNvPr>
          <p:cNvSpPr>
            <a:spLocks noGrp="1"/>
          </p:cNvSpPr>
          <p:nvPr>
            <p:ph type="clipArt" sz="quarter" idx="14"/>
          </p:nvPr>
        </p:nvSpPr>
        <p:spPr>
          <a:xfrm>
            <a:off x="7716166" y="0"/>
            <a:ext cx="4475834" cy="685800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endParaRPr lang="en-US"/>
          </a:p>
          <a:p>
            <a:endParaRPr lang="en-US"/>
          </a:p>
          <a:p>
            <a:endParaRPr lang="en-US"/>
          </a:p>
          <a:p>
            <a:endParaRPr lang="en-US"/>
          </a:p>
          <a:p>
            <a:endParaRPr lang="en-US"/>
          </a:p>
          <a:p>
            <a:endParaRPr lang="en-US"/>
          </a:p>
          <a:p>
            <a:endParaRPr lang="en-US"/>
          </a:p>
          <a:p>
            <a:r>
              <a:rPr lang="en-US"/>
              <a:t>CLICK ICON TO ADD PICTURE</a:t>
            </a:r>
          </a:p>
        </p:txBody>
      </p:sp>
      <p:sp>
        <p:nvSpPr>
          <p:cNvPr id="13" name="Text Placeholder 11">
            <a:extLst>
              <a:ext uri="{FF2B5EF4-FFF2-40B4-BE49-F238E27FC236}">
                <a16:creationId xmlns:a16="http://schemas.microsoft.com/office/drawing/2014/main" id="{5D1E3F20-859C-4AA9-A6C6-A0073D5EBC69}"/>
              </a:ext>
            </a:extLst>
          </p:cNvPr>
          <p:cNvSpPr>
            <a:spLocks noGrp="1"/>
          </p:cNvSpPr>
          <p:nvPr>
            <p:ph type="body" sz="quarter" idx="11" hasCustomPrompt="1"/>
          </p:nvPr>
        </p:nvSpPr>
        <p:spPr>
          <a:xfrm>
            <a:off x="506413" y="381334"/>
            <a:ext cx="2955925" cy="264538"/>
          </a:xfrm>
          <a:prstGeom prst="rect">
            <a:avLst/>
          </a:prstGeom>
        </p:spPr>
        <p:txBody>
          <a:bodyPr/>
          <a:lstStyle>
            <a:lvl1pPr marL="0" indent="0" algn="l" defTabSz="914400" rtl="0" eaLnBrk="1" latinLnBrk="0" hangingPunct="1">
              <a:buFont typeface="+mj-lt"/>
              <a:buNone/>
              <a:defRPr lang="en-US" sz="1200" kern="1200" spc="200" dirty="0" smtClean="0">
                <a:solidFill>
                  <a:schemeClr val="bg1"/>
                </a:solidFill>
                <a:latin typeface="Calibri Light" panose="020F0302020204030204" pitchFamily="34" charset="0"/>
                <a:ea typeface="+mn-ea"/>
                <a:cs typeface="Calibri Light" panose="020F0302020204030204" pitchFamily="34" charset="0"/>
              </a:defRPr>
            </a:lvl1pPr>
            <a:lvl2pPr marL="457200" indent="0">
              <a:buNone/>
              <a:defRPr/>
            </a:lvl2pPr>
          </a:lstStyle>
          <a:p>
            <a:pPr lvl="0"/>
            <a:r>
              <a:rPr lang="en-US"/>
              <a:t>PRESENTATION NAME – ALL CAPS</a:t>
            </a:r>
          </a:p>
        </p:txBody>
      </p:sp>
      <p:sp>
        <p:nvSpPr>
          <p:cNvPr id="14" name="Title 13">
            <a:extLst>
              <a:ext uri="{FF2B5EF4-FFF2-40B4-BE49-F238E27FC236}">
                <a16:creationId xmlns:a16="http://schemas.microsoft.com/office/drawing/2014/main" id="{5874110B-1A26-4C32-BE82-A47E85B0CD38}"/>
              </a:ext>
            </a:extLst>
          </p:cNvPr>
          <p:cNvSpPr>
            <a:spLocks noGrp="1"/>
          </p:cNvSpPr>
          <p:nvPr>
            <p:ph type="title" hasCustomPrompt="1"/>
          </p:nvPr>
        </p:nvSpPr>
        <p:spPr>
          <a:xfrm>
            <a:off x="506413" y="1276953"/>
            <a:ext cx="6799007" cy="612866"/>
          </a:xfrm>
          <a:prstGeom prst="rect">
            <a:avLst/>
          </a:prstGeom>
        </p:spPr>
        <p:txBody>
          <a:bodyPr/>
          <a:lstStyle>
            <a:lvl1pPr>
              <a:defRPr lang="en-US" sz="3200" b="1" kern="1200" dirty="0">
                <a:solidFill>
                  <a:schemeClr val="bg1"/>
                </a:solidFill>
                <a:latin typeface="Aharoni" panose="02010803020104030203" pitchFamily="2" charset="-79"/>
                <a:ea typeface="+mn-ea"/>
                <a:cs typeface="Aharoni" panose="02010803020104030203" pitchFamily="2" charset="-79"/>
              </a:defRPr>
            </a:lvl1pPr>
          </a:lstStyle>
          <a:p>
            <a:r>
              <a:rPr lang="en-US"/>
              <a:t>Slide Title</a:t>
            </a:r>
          </a:p>
        </p:txBody>
      </p:sp>
      <p:sp>
        <p:nvSpPr>
          <p:cNvPr id="11" name="Text Placeholder 11">
            <a:extLst>
              <a:ext uri="{FF2B5EF4-FFF2-40B4-BE49-F238E27FC236}">
                <a16:creationId xmlns:a16="http://schemas.microsoft.com/office/drawing/2014/main" id="{AD5CF939-F5F5-4C21-86C8-F904AB1523EF}"/>
              </a:ext>
            </a:extLst>
          </p:cNvPr>
          <p:cNvSpPr>
            <a:spLocks noGrp="1"/>
          </p:cNvSpPr>
          <p:nvPr>
            <p:ph type="body" sz="quarter" idx="13" hasCustomPrompt="1"/>
          </p:nvPr>
        </p:nvSpPr>
        <p:spPr>
          <a:xfrm>
            <a:off x="506412" y="1987619"/>
            <a:ext cx="6799007" cy="721355"/>
          </a:xfrm>
          <a:prstGeom prst="rect">
            <a:avLst/>
          </a:prstGeom>
        </p:spPr>
        <p:txBody>
          <a:bodyPr/>
          <a:lstStyle>
            <a:lvl1pPr marL="0" indent="0">
              <a:buFont typeface="Arial" panose="020B0604020202020204" pitchFamily="34" charset="0"/>
              <a:buNone/>
              <a:defRPr sz="1600">
                <a:solidFill>
                  <a:schemeClr val="bg1"/>
                </a:solidFill>
                <a:latin typeface="+mj-lt"/>
              </a:defRPr>
            </a:lvl1pPr>
            <a:lvl2pPr marL="457200" indent="0">
              <a:buNone/>
              <a:defRPr/>
            </a:lvl2pPr>
          </a:lstStyle>
          <a:p>
            <a:pPr lvl="0"/>
            <a:r>
              <a:rPr lang="en-US"/>
              <a:t>Up to two lines of subtitle text. Up to two lines of subtitle text. Up to two lines of subtitle text.</a:t>
            </a:r>
          </a:p>
        </p:txBody>
      </p:sp>
      <p:sp>
        <p:nvSpPr>
          <p:cNvPr id="12" name="Text Placeholder 11">
            <a:extLst>
              <a:ext uri="{FF2B5EF4-FFF2-40B4-BE49-F238E27FC236}">
                <a16:creationId xmlns:a16="http://schemas.microsoft.com/office/drawing/2014/main" id="{1F1626EE-FE3B-4616-B9D5-F5567691B3CB}"/>
              </a:ext>
            </a:extLst>
          </p:cNvPr>
          <p:cNvSpPr>
            <a:spLocks noGrp="1"/>
          </p:cNvSpPr>
          <p:nvPr>
            <p:ph type="body" sz="quarter" idx="10" hasCustomPrompt="1"/>
          </p:nvPr>
        </p:nvSpPr>
        <p:spPr>
          <a:xfrm>
            <a:off x="506413" y="2792097"/>
            <a:ext cx="6799007" cy="3147135"/>
          </a:xfrm>
          <a:prstGeom prst="rect">
            <a:avLst/>
          </a:prstGeom>
        </p:spPr>
        <p:txBody>
          <a:bodyPr/>
          <a:lstStyle>
            <a:lvl1pPr marL="514350" indent="-514350">
              <a:buFont typeface="Arial" panose="020B0604020202020204" pitchFamily="34" charset="0"/>
              <a:buChar char="•"/>
              <a:defRPr sz="1600">
                <a:solidFill>
                  <a:schemeClr val="bg1"/>
                </a:solidFill>
                <a:latin typeface="+mj-lt"/>
              </a:defRPr>
            </a:lvl1pPr>
            <a:lvl2pPr marL="457200" indent="0">
              <a:buNone/>
              <a:defRPr/>
            </a:lvl2pPr>
          </a:lstStyle>
          <a:p>
            <a:pPr lvl="0"/>
            <a:r>
              <a:rPr lang="en-US"/>
              <a:t>Bulleted items</a:t>
            </a:r>
          </a:p>
        </p:txBody>
      </p:sp>
    </p:spTree>
    <p:extLst>
      <p:ext uri="{BB962C8B-B14F-4D97-AF65-F5344CB8AC3E}">
        <p14:creationId xmlns:p14="http://schemas.microsoft.com/office/powerpoint/2010/main" val="518873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Divider 1">
    <p:bg>
      <p:bgPr>
        <a:solidFill>
          <a:schemeClr val="bg1">
            <a:lumMod val="95000"/>
          </a:schemeClr>
        </a:solid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6CD0131C-5C0E-4FF5-BDF4-321B3368D869}"/>
              </a:ext>
            </a:extLst>
          </p:cNvPr>
          <p:cNvSpPr>
            <a:spLocks noGrp="1"/>
          </p:cNvSpPr>
          <p:nvPr>
            <p:ph type="title" hasCustomPrompt="1"/>
          </p:nvPr>
        </p:nvSpPr>
        <p:spPr>
          <a:xfrm>
            <a:off x="762132" y="2426198"/>
            <a:ext cx="4387384" cy="1337281"/>
          </a:xfrm>
          <a:prstGeom prst="rect">
            <a:avLst/>
          </a:prstGeom>
        </p:spPr>
        <p:txBody>
          <a:bodyPr/>
          <a:lstStyle>
            <a:lvl1pPr>
              <a:defRPr>
                <a:solidFill>
                  <a:schemeClr val="accent1"/>
                </a:solidFill>
                <a:latin typeface="Aharoni" panose="02010803020104030203" pitchFamily="2" charset="-79"/>
                <a:cs typeface="Aharoni" panose="02010803020104030203" pitchFamily="2" charset="-79"/>
              </a:defRPr>
            </a:lvl1pPr>
          </a:lstStyle>
          <a:p>
            <a:r>
              <a:rPr lang="en-US"/>
              <a:t>The title of the slide goes here.</a:t>
            </a:r>
          </a:p>
        </p:txBody>
      </p:sp>
      <p:sp>
        <p:nvSpPr>
          <p:cNvPr id="5" name="Text Placeholder 300">
            <a:extLst>
              <a:ext uri="{FF2B5EF4-FFF2-40B4-BE49-F238E27FC236}">
                <a16:creationId xmlns:a16="http://schemas.microsoft.com/office/drawing/2014/main" id="{5120DA68-5D53-4BBA-B16E-FC9CBC7C8910}"/>
              </a:ext>
            </a:extLst>
          </p:cNvPr>
          <p:cNvSpPr>
            <a:spLocks noGrp="1"/>
          </p:cNvSpPr>
          <p:nvPr>
            <p:ph type="body" sz="quarter" idx="15"/>
          </p:nvPr>
        </p:nvSpPr>
        <p:spPr>
          <a:xfrm>
            <a:off x="762132" y="3847356"/>
            <a:ext cx="4387384" cy="772774"/>
          </a:xfrm>
          <a:prstGeom prst="rect">
            <a:avLst/>
          </a:prstGeom>
        </p:spPr>
        <p:txBody>
          <a:bodyPr/>
          <a:lstStyle>
            <a:lvl1pPr marL="0" indent="0">
              <a:lnSpc>
                <a:spcPct val="100000"/>
              </a:lnSpc>
              <a:spcBef>
                <a:spcPts val="0"/>
              </a:spcBef>
              <a:buNone/>
              <a:defRPr sz="2400">
                <a:solidFill>
                  <a:schemeClr val="tx1"/>
                </a:solidFill>
                <a:latin typeface="+mj-lt"/>
              </a:defRPr>
            </a:lvl1pPr>
            <a:lvl2pPr marL="457200" indent="0">
              <a:buNone/>
              <a:defRPr/>
            </a:lvl2pPr>
          </a:lstStyle>
          <a:p>
            <a:pPr lvl="0"/>
            <a:r>
              <a:rPr lang="en-US"/>
              <a:t>Click to edit Master text styles</a:t>
            </a:r>
          </a:p>
        </p:txBody>
      </p:sp>
      <p:pic>
        <p:nvPicPr>
          <p:cNvPr id="16" name="Graphic 15" descr="An organic shape">
            <a:extLst>
              <a:ext uri="{FF2B5EF4-FFF2-40B4-BE49-F238E27FC236}">
                <a16:creationId xmlns:a16="http://schemas.microsoft.com/office/drawing/2014/main" id="{3522EF09-89FF-4F83-A99F-F70FCABF82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9239"/>
          <a:stretch>
            <a:fillRect/>
          </a:stretch>
        </p:blipFill>
        <p:spPr>
          <a:xfrm>
            <a:off x="1260913" y="0"/>
            <a:ext cx="11983453" cy="5021943"/>
          </a:xfrm>
          <a:custGeom>
            <a:avLst/>
            <a:gdLst>
              <a:gd name="connsiteX0" fmla="*/ 0 w 4107219"/>
              <a:gd name="connsiteY0" fmla="*/ 0 h 1674160"/>
              <a:gd name="connsiteX1" fmla="*/ 4107219 w 4107219"/>
              <a:gd name="connsiteY1" fmla="*/ 0 h 1674160"/>
              <a:gd name="connsiteX2" fmla="*/ 4107219 w 4107219"/>
              <a:gd name="connsiteY2" fmla="*/ 1674160 h 1674160"/>
              <a:gd name="connsiteX3" fmla="*/ 0 w 4107219"/>
              <a:gd name="connsiteY3" fmla="*/ 1674160 h 1674160"/>
            </a:gdLst>
            <a:ahLst/>
            <a:cxnLst>
              <a:cxn ang="0">
                <a:pos x="connsiteX0" y="connsiteY0"/>
              </a:cxn>
              <a:cxn ang="0">
                <a:pos x="connsiteX1" y="connsiteY1"/>
              </a:cxn>
              <a:cxn ang="0">
                <a:pos x="connsiteX2" y="connsiteY2"/>
              </a:cxn>
              <a:cxn ang="0">
                <a:pos x="connsiteX3" y="connsiteY3"/>
              </a:cxn>
            </a:cxnLst>
            <a:rect l="l" t="t" r="r" b="b"/>
            <a:pathLst>
              <a:path w="4107219" h="1674160">
                <a:moveTo>
                  <a:pt x="0" y="0"/>
                </a:moveTo>
                <a:lnTo>
                  <a:pt x="4107219" y="0"/>
                </a:lnTo>
                <a:lnTo>
                  <a:pt x="4107219" y="1674160"/>
                </a:lnTo>
                <a:lnTo>
                  <a:pt x="0" y="1674160"/>
                </a:lnTo>
                <a:close/>
              </a:path>
            </a:pathLst>
          </a:custGeom>
        </p:spPr>
      </p:pic>
      <p:pic>
        <p:nvPicPr>
          <p:cNvPr id="17" name="Graphic 16" descr="An organic shape">
            <a:extLst>
              <a:ext uri="{FF2B5EF4-FFF2-40B4-BE49-F238E27FC236}">
                <a16:creationId xmlns:a16="http://schemas.microsoft.com/office/drawing/2014/main" id="{39F10288-E06C-4936-9C3D-257EC00569C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068"/>
          <a:stretch>
            <a:fillRect/>
          </a:stretch>
        </p:blipFill>
        <p:spPr>
          <a:xfrm rot="486890">
            <a:off x="-1125589" y="2574840"/>
            <a:ext cx="10671510" cy="5862041"/>
          </a:xfrm>
          <a:custGeom>
            <a:avLst/>
            <a:gdLst>
              <a:gd name="connsiteX0" fmla="*/ 0 w 4572000"/>
              <a:gd name="connsiteY0" fmla="*/ 0 h 2511477"/>
              <a:gd name="connsiteX1" fmla="*/ 4572000 w 4572000"/>
              <a:gd name="connsiteY1" fmla="*/ 0 h 2511477"/>
              <a:gd name="connsiteX2" fmla="*/ 4572000 w 4572000"/>
              <a:gd name="connsiteY2" fmla="*/ 1859577 h 2511477"/>
              <a:gd name="connsiteX3" fmla="*/ 0 w 4572000"/>
              <a:gd name="connsiteY3" fmla="*/ 2511477 h 2511477"/>
            </a:gdLst>
            <a:ahLst/>
            <a:cxnLst>
              <a:cxn ang="0">
                <a:pos x="connsiteX0" y="connsiteY0"/>
              </a:cxn>
              <a:cxn ang="0">
                <a:pos x="connsiteX1" y="connsiteY1"/>
              </a:cxn>
              <a:cxn ang="0">
                <a:pos x="connsiteX2" y="connsiteY2"/>
              </a:cxn>
              <a:cxn ang="0">
                <a:pos x="connsiteX3" y="connsiteY3"/>
              </a:cxn>
            </a:cxnLst>
            <a:rect l="l" t="t" r="r" b="b"/>
            <a:pathLst>
              <a:path w="4572000" h="2511477">
                <a:moveTo>
                  <a:pt x="0" y="0"/>
                </a:moveTo>
                <a:lnTo>
                  <a:pt x="4572000" y="0"/>
                </a:lnTo>
                <a:lnTo>
                  <a:pt x="4572000" y="1859577"/>
                </a:lnTo>
                <a:lnTo>
                  <a:pt x="0" y="2511477"/>
                </a:lnTo>
                <a:close/>
              </a:path>
            </a:pathLst>
          </a:custGeom>
        </p:spPr>
      </p:pic>
      <p:sp>
        <p:nvSpPr>
          <p:cNvPr id="8" name="Rectangle 7">
            <a:extLst>
              <a:ext uri="{FF2B5EF4-FFF2-40B4-BE49-F238E27FC236}">
                <a16:creationId xmlns:a16="http://schemas.microsoft.com/office/drawing/2014/main" id="{1B07822B-A402-4002-85D3-1EC12B6C6FEE}"/>
              </a:ext>
            </a:extLst>
          </p:cNvPr>
          <p:cNvSpPr/>
          <p:nvPr userDrawn="1"/>
        </p:nvSpPr>
        <p:spPr>
          <a:xfrm>
            <a:off x="-914400" y="6858000"/>
            <a:ext cx="13804900" cy="1188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C90554-2AEB-4BC0-B223-59444508FF3D}"/>
              </a:ext>
            </a:extLst>
          </p:cNvPr>
          <p:cNvSpPr/>
          <p:nvPr userDrawn="1"/>
        </p:nvSpPr>
        <p:spPr>
          <a:xfrm>
            <a:off x="-221381" y="-723900"/>
            <a:ext cx="14631069" cy="7239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7080AAF-93D6-FC4B-9908-7585FCFB48E5}"/>
              </a:ext>
            </a:extLst>
          </p:cNvPr>
          <p:cNvGrpSpPr/>
          <p:nvPr userDrawn="1"/>
        </p:nvGrpSpPr>
        <p:grpSpPr>
          <a:xfrm flipH="1">
            <a:off x="10149672" y="2087995"/>
            <a:ext cx="5006742" cy="5064269"/>
            <a:chOff x="8008237" y="4987676"/>
            <a:chExt cx="1766942" cy="1787242"/>
          </a:xfrm>
        </p:grpSpPr>
        <p:sp>
          <p:nvSpPr>
            <p:cNvPr id="24" name="Oval 23">
              <a:extLst>
                <a:ext uri="{FF2B5EF4-FFF2-40B4-BE49-F238E27FC236}">
                  <a16:creationId xmlns:a16="http://schemas.microsoft.com/office/drawing/2014/main" id="{137ED3EA-ABDA-9F4B-A50D-722B2C2E97B1}"/>
                </a:ext>
              </a:extLst>
            </p:cNvPr>
            <p:cNvSpPr/>
            <p:nvPr userDrawn="1"/>
          </p:nvSpPr>
          <p:spPr>
            <a:xfrm>
              <a:off x="8134059" y="4987676"/>
              <a:ext cx="1641120" cy="164112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5" name="Graphic 24" descr="Horizontal, line filled circle">
              <a:extLst>
                <a:ext uri="{FF2B5EF4-FFF2-40B4-BE49-F238E27FC236}">
                  <a16:creationId xmlns:a16="http://schemas.microsoft.com/office/drawing/2014/main" id="{17B33BCD-DF4A-054C-97A3-1C25CB491A6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1514" r="11350"/>
            <a:stretch/>
          </p:blipFill>
          <p:spPr>
            <a:xfrm>
              <a:off x="8008237" y="5074181"/>
              <a:ext cx="1703893" cy="1700737"/>
            </a:xfrm>
            <a:custGeom>
              <a:avLst/>
              <a:gdLst>
                <a:gd name="connsiteX0" fmla="*/ 0 w 1498321"/>
                <a:gd name="connsiteY0" fmla="*/ 0 h 2847480"/>
                <a:gd name="connsiteX1" fmla="*/ 1498321 w 1498321"/>
                <a:gd name="connsiteY1" fmla="*/ 0 h 2847480"/>
                <a:gd name="connsiteX2" fmla="*/ 1498321 w 1498321"/>
                <a:gd name="connsiteY2" fmla="*/ 2847480 h 2847480"/>
                <a:gd name="connsiteX3" fmla="*/ 0 w 1498321"/>
                <a:gd name="connsiteY3" fmla="*/ 2847480 h 2847480"/>
              </a:gdLst>
              <a:ahLst/>
              <a:cxnLst>
                <a:cxn ang="0">
                  <a:pos x="connsiteX0" y="connsiteY0"/>
                </a:cxn>
                <a:cxn ang="0">
                  <a:pos x="connsiteX1" y="connsiteY1"/>
                </a:cxn>
                <a:cxn ang="0">
                  <a:pos x="connsiteX2" y="connsiteY2"/>
                </a:cxn>
                <a:cxn ang="0">
                  <a:pos x="connsiteX3" y="connsiteY3"/>
                </a:cxn>
              </a:cxnLst>
              <a:rect l="l" t="t" r="r" b="b"/>
              <a:pathLst>
                <a:path w="1498321" h="2847480">
                  <a:moveTo>
                    <a:pt x="0" y="0"/>
                  </a:moveTo>
                  <a:lnTo>
                    <a:pt x="1498321" y="0"/>
                  </a:lnTo>
                  <a:lnTo>
                    <a:pt x="1498321" y="2847480"/>
                  </a:lnTo>
                  <a:lnTo>
                    <a:pt x="0" y="2847480"/>
                  </a:lnTo>
                  <a:close/>
                </a:path>
              </a:pathLst>
            </a:custGeom>
          </p:spPr>
        </p:pic>
      </p:grpSp>
      <p:sp>
        <p:nvSpPr>
          <p:cNvPr id="30" name="Rectangle 29">
            <a:extLst>
              <a:ext uri="{FF2B5EF4-FFF2-40B4-BE49-F238E27FC236}">
                <a16:creationId xmlns:a16="http://schemas.microsoft.com/office/drawing/2014/main" id="{13A5781B-498E-4B45-AC55-59CE227A23AC}"/>
              </a:ext>
            </a:extLst>
          </p:cNvPr>
          <p:cNvSpPr/>
          <p:nvPr userDrawn="1"/>
        </p:nvSpPr>
        <p:spPr>
          <a:xfrm>
            <a:off x="12192000" y="1322251"/>
            <a:ext cx="3052812" cy="593756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442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Written Content V2">
    <p:bg>
      <p:bgRef idx="1001">
        <a:schemeClr val="bg1"/>
      </p:bgRef>
    </p:bg>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D6CFD377-3C0F-574C-BBA9-BAA9D581EDD7}"/>
              </a:ext>
            </a:extLst>
          </p:cNvPr>
          <p:cNvSpPr>
            <a:spLocks noGrp="1"/>
          </p:cNvSpPr>
          <p:nvPr>
            <p:ph type="title" hasCustomPrompt="1"/>
          </p:nvPr>
        </p:nvSpPr>
        <p:spPr>
          <a:xfrm>
            <a:off x="506559" y="819624"/>
            <a:ext cx="5486400" cy="762000"/>
          </a:xfrm>
        </p:spPr>
        <p:txBody>
          <a:bodyPr>
            <a:normAutofit/>
          </a:bodyPr>
          <a:lstStyle>
            <a:lvl1pPr>
              <a:defRPr sz="3200">
                <a:solidFill>
                  <a:schemeClr val="accent1"/>
                </a:solidFill>
                <a:latin typeface="Calibri" panose="020F0502020204030204" pitchFamily="34" charset="0"/>
                <a:cs typeface="Calibri" panose="020F0502020204030204" pitchFamily="34" charset="0"/>
              </a:defRPr>
            </a:lvl1pPr>
          </a:lstStyle>
          <a:p>
            <a:r>
              <a:rPr lang="en-US"/>
              <a:t>Insert Topic</a:t>
            </a:r>
          </a:p>
        </p:txBody>
      </p:sp>
      <p:sp>
        <p:nvSpPr>
          <p:cNvPr id="14" name="Text Placeholder 2">
            <a:extLst>
              <a:ext uri="{FF2B5EF4-FFF2-40B4-BE49-F238E27FC236}">
                <a16:creationId xmlns:a16="http://schemas.microsoft.com/office/drawing/2014/main" id="{1711550C-26B3-164C-BE3D-42346DA94EC7}"/>
              </a:ext>
            </a:extLst>
          </p:cNvPr>
          <p:cNvSpPr>
            <a:spLocks noGrp="1"/>
          </p:cNvSpPr>
          <p:nvPr>
            <p:ph type="body" sz="quarter" idx="11"/>
          </p:nvPr>
        </p:nvSpPr>
        <p:spPr>
          <a:xfrm>
            <a:off x="506559" y="1736652"/>
            <a:ext cx="5486400" cy="4432500"/>
          </a:xfrm>
        </p:spPr>
        <p:txBody>
          <a:bodyPr/>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
        <p:nvSpPr>
          <p:cNvPr id="39" name="Picture Placeholder 38">
            <a:extLst>
              <a:ext uri="{FF2B5EF4-FFF2-40B4-BE49-F238E27FC236}">
                <a16:creationId xmlns:a16="http://schemas.microsoft.com/office/drawing/2014/main" id="{874D77B5-DB26-1B46-A56E-28983D5CD529}"/>
              </a:ext>
            </a:extLst>
          </p:cNvPr>
          <p:cNvSpPr>
            <a:spLocks noGrp="1"/>
          </p:cNvSpPr>
          <p:nvPr>
            <p:ph type="pic" sz="quarter" idx="12"/>
          </p:nvPr>
        </p:nvSpPr>
        <p:spPr>
          <a:xfrm>
            <a:off x="6199042" y="0"/>
            <a:ext cx="5992958" cy="6858000"/>
          </a:xfrm>
        </p:spPr>
        <p:txBody>
          <a:bodyPr/>
          <a:lstStyle/>
          <a:p>
            <a:endParaRPr lang="en-US"/>
          </a:p>
        </p:txBody>
      </p:sp>
      <p:sp>
        <p:nvSpPr>
          <p:cNvPr id="7" name="TextBox 6">
            <a:extLst>
              <a:ext uri="{FF2B5EF4-FFF2-40B4-BE49-F238E27FC236}">
                <a16:creationId xmlns:a16="http://schemas.microsoft.com/office/drawing/2014/main" id="{39626D95-539D-D23F-E54A-6D8F9C12A238}"/>
              </a:ext>
            </a:extLst>
          </p:cNvPr>
          <p:cNvSpPr txBox="1"/>
          <p:nvPr userDrawn="1"/>
        </p:nvSpPr>
        <p:spPr>
          <a:xfrm>
            <a:off x="473903" y="381334"/>
            <a:ext cx="3473395" cy="276999"/>
          </a:xfrm>
          <a:prstGeom prst="rect">
            <a:avLst/>
          </a:prstGeom>
          <a:noFill/>
        </p:spPr>
        <p:txBody>
          <a:bodyPr wrap="square" rtlCol="0">
            <a:spAutoFit/>
          </a:bodyPr>
          <a:lstStyle/>
          <a:p>
            <a:r>
              <a:rPr lang="en-US" sz="1200" spc="200">
                <a:solidFill>
                  <a:srgbClr val="616265"/>
                </a:solidFill>
                <a:latin typeface="Calibri" panose="020F0502020204030204" pitchFamily="34" charset="0"/>
                <a:cs typeface="Calibri" panose="020F0502020204030204" pitchFamily="34" charset="0"/>
              </a:rPr>
              <a:t>ALL HANDS</a:t>
            </a:r>
          </a:p>
        </p:txBody>
      </p:sp>
    </p:spTree>
    <p:extLst>
      <p:ext uri="{BB962C8B-B14F-4D97-AF65-F5344CB8AC3E}">
        <p14:creationId xmlns:p14="http://schemas.microsoft.com/office/powerpoint/2010/main" val="308598137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_Content_Full_Blu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Calibri" panose="020F0502020204030204" pitchFamily="34" charset="0"/>
                <a:cs typeface="Calibri" panose="020F0502020204030204" pitchFamily="34" charset="0"/>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Calibri" panose="020F0502020204030204" pitchFamily="34" charset="0"/>
                <a:cs typeface="Calibri" panose="020F0502020204030204" pitchFamily="34" charset="0"/>
              </a:defRPr>
            </a:lvl1pPr>
          </a:lstStyle>
          <a:p>
            <a:pPr lvl="0"/>
            <a:r>
              <a:rPr lang="en-US"/>
              <a:t>6/27 ICD UPDATE</a:t>
            </a:r>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981200"/>
            <a:ext cx="11277600" cy="37338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6F49E53-79D6-8382-9C09-B6CC3A7BFE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95414" y="99513"/>
            <a:ext cx="1337270" cy="1337270"/>
          </a:xfrm>
          <a:prstGeom prst="rect">
            <a:avLst/>
          </a:prstGeom>
        </p:spPr>
      </p:pic>
    </p:spTree>
    <p:extLst>
      <p:ext uri="{BB962C8B-B14F-4D97-AF65-F5344CB8AC3E}">
        <p14:creationId xmlns:p14="http://schemas.microsoft.com/office/powerpoint/2010/main" val="269237398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hasCustomPrompt="1"/>
          </p:nvPr>
        </p:nvSpPr>
        <p:spPr>
          <a:xfrm>
            <a:off x="601180" y="1849890"/>
            <a:ext cx="4966243" cy="2493988"/>
          </a:xfrm>
          <a:prstGeom prst="rect">
            <a:avLst/>
          </a:prstGeom>
        </p:spPr>
        <p:txBody>
          <a:bodyPr anchor="b"/>
          <a:lstStyle>
            <a:lvl1pPr algn="l" defTabSz="914400" rtl="0" eaLnBrk="1" latinLnBrk="0" hangingPunct="1">
              <a:lnSpc>
                <a:spcPct val="90000"/>
              </a:lnSpc>
              <a:spcBef>
                <a:spcPct val="0"/>
              </a:spcBef>
              <a:buNone/>
              <a:defRPr lang="en-US" sz="4000" b="1" i="0" kern="1200" baseline="0" dirty="0">
                <a:solidFill>
                  <a:srgbClr val="20558A"/>
                </a:solidFill>
                <a:latin typeface="IBM Plex Sans Condensed" panose="020B0506050203000203" pitchFamily="34" charset="0"/>
                <a:ea typeface="IBM Plex Sans Condensed" panose="020B0506050203000203" pitchFamily="34" charset="0"/>
                <a:cs typeface="Arial" charset="0"/>
              </a:defRPr>
            </a:lvl1pPr>
          </a:lstStyle>
          <a:p>
            <a:r>
              <a:rPr lang="en-US"/>
              <a:t>Presentation Title</a:t>
            </a:r>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4565950"/>
            <a:ext cx="5838764"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hasCustomPrompt="1"/>
          </p:nvPr>
        </p:nvSpPr>
        <p:spPr>
          <a:xfrm>
            <a:off x="601180" y="4840018"/>
            <a:ext cx="583876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r>
              <a:rPr lang="en-US"/>
              <a:t>Presenter Name</a:t>
            </a:r>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hasCustomPrompt="1"/>
          </p:nvPr>
        </p:nvSpPr>
        <p:spPr>
          <a:xfrm>
            <a:off x="601180" y="5329204"/>
            <a:ext cx="583876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r>
              <a:rPr lang="en-US"/>
              <a:t>Presenter Title</a:t>
            </a:r>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Month Year</a:t>
            </a:r>
          </a:p>
        </p:txBody>
      </p:sp>
      <p:pic>
        <p:nvPicPr>
          <p:cNvPr id="2" name="Picture 1" descr="A black circle with grey lines&#10;&#10;Description automatically generated">
            <a:extLst>
              <a:ext uri="{FF2B5EF4-FFF2-40B4-BE49-F238E27FC236}">
                <a16:creationId xmlns:a16="http://schemas.microsoft.com/office/drawing/2014/main" id="{FB688835-0528-3092-7A31-2A91C5F682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3948567">
            <a:off x="4890482" y="-6508354"/>
            <a:ext cx="13499305" cy="13499305"/>
          </a:xfrm>
          <a:prstGeom prst="rect">
            <a:avLst/>
          </a:prstGeom>
        </p:spPr>
      </p:pic>
      <p:sp>
        <p:nvSpPr>
          <p:cNvPr id="4" name="Rectangle 3">
            <a:extLst>
              <a:ext uri="{FF2B5EF4-FFF2-40B4-BE49-F238E27FC236}">
                <a16:creationId xmlns:a16="http://schemas.microsoft.com/office/drawing/2014/main" id="{DD5EC3FB-DA59-5B1D-C629-E178ACD4BEAA}"/>
              </a:ext>
            </a:extLst>
          </p:cNvPr>
          <p:cNvSpPr/>
          <p:nvPr userDrawn="1"/>
        </p:nvSpPr>
        <p:spPr>
          <a:xfrm>
            <a:off x="4267200" y="-5908431"/>
            <a:ext cx="14325600" cy="583876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9F58417-70AC-8E03-7E86-E3E3777CBCFF}"/>
              </a:ext>
            </a:extLst>
          </p:cNvPr>
          <p:cNvSpPr/>
          <p:nvPr userDrawn="1"/>
        </p:nvSpPr>
        <p:spPr>
          <a:xfrm rot="16200000">
            <a:off x="7970701" y="-2543357"/>
            <a:ext cx="14325600" cy="583876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orative - Top Border">
            <a:extLst>
              <a:ext uri="{FF2B5EF4-FFF2-40B4-BE49-F238E27FC236}">
                <a16:creationId xmlns:a16="http://schemas.microsoft.com/office/drawing/2014/main" id="{D8998D85-CF0E-C7B3-8B43-1D229BDBFA56}"/>
              </a:ext>
              <a:ext uri="{C183D7F6-B498-43B3-948B-1728B52AA6E4}">
                <adec:decorative xmlns:adec="http://schemas.microsoft.com/office/drawing/2017/decorative" val="1"/>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33199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7BDD-22AE-8CF1-6065-AC3827FC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8E44B-DE12-F39D-0FAD-B8CF8CC66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05AC1-699E-D73D-0926-D996027B0400}"/>
              </a:ext>
            </a:extLst>
          </p:cNvPr>
          <p:cNvSpPr>
            <a:spLocks noGrp="1"/>
          </p:cNvSpPr>
          <p:nvPr>
            <p:ph type="dt" sz="half" idx="10"/>
          </p:nvPr>
        </p:nvSpPr>
        <p:spPr/>
        <p:txBody>
          <a:bodyPr/>
          <a:lstStyle/>
          <a:p>
            <a:fld id="{EC8F49CD-47EA-436A-BA90-ACBA8DFF4D8C}" type="datetimeFigureOut">
              <a:rPr lang="en-US" smtClean="0"/>
              <a:t>2/11/2026</a:t>
            </a:fld>
            <a:endParaRPr lang="en-US"/>
          </a:p>
        </p:txBody>
      </p:sp>
      <p:sp>
        <p:nvSpPr>
          <p:cNvPr id="5" name="Footer Placeholder 4">
            <a:extLst>
              <a:ext uri="{FF2B5EF4-FFF2-40B4-BE49-F238E27FC236}">
                <a16:creationId xmlns:a16="http://schemas.microsoft.com/office/drawing/2014/main" id="{952214FC-3145-DAF7-FFA2-E161BE151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0E53-D672-F6E8-FA8B-BDCBDF0A6D23}"/>
              </a:ext>
            </a:extLst>
          </p:cNvPr>
          <p:cNvSpPr>
            <a:spLocks noGrp="1"/>
          </p:cNvSpPr>
          <p:nvPr>
            <p:ph type="sldNum" sz="quarter" idx="12"/>
          </p:nvPr>
        </p:nvSpPr>
        <p:spPr/>
        <p:txBody>
          <a:bodyPr/>
          <a:lstStyle/>
          <a:p>
            <a:fld id="{642AD997-97F5-4F3B-9DCB-E82DAD975A6B}" type="slidenum">
              <a:rPr lang="en-US" smtClean="0"/>
              <a:t>‹#›</a:t>
            </a:fld>
            <a:endParaRPr lang="en-US"/>
          </a:p>
        </p:txBody>
      </p:sp>
    </p:spTree>
    <p:extLst>
      <p:ext uri="{BB962C8B-B14F-4D97-AF65-F5344CB8AC3E}">
        <p14:creationId xmlns:p14="http://schemas.microsoft.com/office/powerpoint/2010/main" val="54368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hasCustomPrompt="1"/>
          </p:nvPr>
        </p:nvSpPr>
        <p:spPr>
          <a:xfrm>
            <a:off x="601180" y="1849890"/>
            <a:ext cx="10515600" cy="1325563"/>
          </a:xfrm>
          <a:prstGeom prst="rect">
            <a:avLst/>
          </a:prstGeom>
        </p:spPr>
        <p:txBody>
          <a:bodyPr anchor="b"/>
          <a:lstStyle>
            <a:lvl1pPr algn="l" defTabSz="914400" rtl="0" eaLnBrk="1" latinLnBrk="0" hangingPunct="1">
              <a:lnSpc>
                <a:spcPct val="90000"/>
              </a:lnSpc>
              <a:spcBef>
                <a:spcPct val="0"/>
              </a:spcBef>
              <a:buNone/>
              <a:defRPr lang="en-US" sz="4000" b="1" i="0" kern="1200" baseline="0" dirty="0">
                <a:solidFill>
                  <a:srgbClr val="20558A"/>
                </a:solidFill>
                <a:latin typeface="IBM Plex Sans Condensed" panose="020B0506050203000203" pitchFamily="34" charset="0"/>
                <a:ea typeface="IBM Plex Sans Condensed" panose="020B0506050203000203" pitchFamily="34" charset="0"/>
                <a:cs typeface="Arial" charset="0"/>
              </a:defRPr>
            </a:lvl1pPr>
          </a:lstStyle>
          <a:p>
            <a:r>
              <a:rPr lang="en-US"/>
              <a:t>Presentation Title</a:t>
            </a:r>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3429000"/>
            <a:ext cx="11073839"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hasCustomPrompt="1"/>
          </p:nvPr>
        </p:nvSpPr>
        <p:spPr>
          <a:xfrm>
            <a:off x="601180" y="3703068"/>
            <a:ext cx="1112315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r>
              <a:rPr lang="en-US"/>
              <a:t>Presenter Name</a:t>
            </a:r>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hasCustomPrompt="1"/>
          </p:nvPr>
        </p:nvSpPr>
        <p:spPr>
          <a:xfrm>
            <a:off x="601180" y="4192254"/>
            <a:ext cx="1112315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r>
              <a:rPr lang="en-US"/>
              <a:t>Presenter Title</a:t>
            </a:r>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Month Year</a:t>
            </a:r>
          </a:p>
        </p:txBody>
      </p:sp>
    </p:spTree>
    <p:extLst>
      <p:ext uri="{BB962C8B-B14F-4D97-AF65-F5344CB8AC3E}">
        <p14:creationId xmlns:p14="http://schemas.microsoft.com/office/powerpoint/2010/main" val="236627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hasCustomPrompt="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1" name="Title">
            <a:extLst>
              <a:ext uri="{FF2B5EF4-FFF2-40B4-BE49-F238E27FC236}">
                <a16:creationId xmlns:a16="http://schemas.microsoft.com/office/drawing/2014/main" id="{1C1626E9-E194-4EF0-83CD-DA1CE8F1E3C6}"/>
              </a:ext>
            </a:extLst>
          </p:cNvPr>
          <p:cNvSpPr>
            <a:spLocks noGrp="1"/>
          </p:cNvSpPr>
          <p:nvPr>
            <p:ph type="title" hasCustomPrompt="1"/>
          </p:nvPr>
        </p:nvSpPr>
        <p:spPr>
          <a:xfrm>
            <a:off x="647833" y="1925256"/>
            <a:ext cx="10834221" cy="601634"/>
          </a:xfrm>
          <a:prstGeom prst="rect">
            <a:avLst/>
          </a:prstGeom>
        </p:spPr>
        <p:txBody>
          <a:bodyPr anchor="ctr"/>
          <a:lstStyle>
            <a:lvl1pPr>
              <a:defRPr lang="en-US" sz="3600" b="1" kern="1200" dirty="0">
                <a:solidFill>
                  <a:srgbClr val="20558A"/>
                </a:solidFill>
                <a:latin typeface="IBM Plex Sans Condensed" panose="020B0506050203000203" pitchFamily="34" charset="0"/>
                <a:ea typeface="+mj-ea"/>
                <a:cs typeface="Calibri" panose="020F0502020204030204" pitchFamily="34" charset="0"/>
              </a:defRPr>
            </a:lvl1pPr>
          </a:lstStyle>
          <a:p>
            <a:r>
              <a:rPr lang="en-US"/>
              <a:t>Slide Title</a:t>
            </a:r>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647699" y="2663294"/>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r>
              <a:rPr lang="en-US"/>
              <a:t>Title of Section 1</a:t>
            </a:r>
          </a:p>
          <a:p>
            <a:pPr lvl="0"/>
            <a:endParaRPr lang="en-US"/>
          </a:p>
        </p:txBody>
      </p:sp>
      <p:sp>
        <p:nvSpPr>
          <p:cNvPr id="4" name="Slide Number">
            <a:extLst>
              <a:ext uri="{FF2B5EF4-FFF2-40B4-BE49-F238E27FC236}">
                <a16:creationId xmlns:a16="http://schemas.microsoft.com/office/drawing/2014/main" id="{2D63E412-C8C2-4803-A644-0245E2433D32}"/>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876222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129471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IBM Plex Sans Condensed" panose="020B0506050203000203" pitchFamily="34" charset="0"/>
                <a:ea typeface="IBM Plex Sans Condensed" panose="020B0506050203000203" pitchFamily="34"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pic>
        <p:nvPicPr>
          <p:cNvPr id="5" name="Picture 2">
            <a:extLst>
              <a:ext uri="{FF2B5EF4-FFF2-40B4-BE49-F238E27FC236}">
                <a16:creationId xmlns:a16="http://schemas.microsoft.com/office/drawing/2014/main" id="{F290D974-13E7-2AE6-D576-4680A35EA2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1"/>
            <a:ext cx="9326880" cy="525137"/>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3600" b="1" kern="1200" dirty="0">
                <a:solidFill>
                  <a:srgbClr val="20558A"/>
                </a:solidFill>
                <a:latin typeface="IBM Plex Sans Condensed" panose="020B0506050203000203" pitchFamily="34" charset="0"/>
                <a:ea typeface="+mj-ea"/>
                <a:cs typeface="Calibri" panose="020F0502020204030204" pitchFamily="34" charset="0"/>
              </a:defRPr>
            </a:lvl1pPr>
          </a:lstStyle>
          <a:p>
            <a:r>
              <a:rPr lang="en-US"/>
              <a:t>Slide Title</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423827"/>
            <a:ext cx="11323109" cy="496178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61694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ed 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7E6B08-135C-B56E-883D-18E1FD3A6391}"/>
              </a:ext>
            </a:extLst>
          </p:cNvPr>
          <p:cNvSpPr/>
          <p:nvPr userDrawn="1"/>
        </p:nvSpPr>
        <p:spPr>
          <a:xfrm>
            <a:off x="0" y="147484"/>
            <a:ext cx="12192000" cy="67105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sp>
        <p:nvSpPr>
          <p:cNvPr id="5" name="Deck Title">
            <a:extLst>
              <a:ext uri="{FF2B5EF4-FFF2-40B4-BE49-F238E27FC236}">
                <a16:creationId xmlns:a16="http://schemas.microsoft.com/office/drawing/2014/main" id="{E7FC7F72-F2E0-516A-7278-746AD88602D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6" name="Title">
            <a:extLst>
              <a:ext uri="{FF2B5EF4-FFF2-40B4-BE49-F238E27FC236}">
                <a16:creationId xmlns:a16="http://schemas.microsoft.com/office/drawing/2014/main" id="{65271818-7E7D-05B4-2611-BB9E8C61C132}"/>
              </a:ext>
            </a:extLst>
          </p:cNvPr>
          <p:cNvSpPr>
            <a:spLocks noGrp="1"/>
          </p:cNvSpPr>
          <p:nvPr>
            <p:ph type="title" hasCustomPrompt="1"/>
          </p:nvPr>
        </p:nvSpPr>
        <p:spPr>
          <a:xfrm>
            <a:off x="452277" y="733391"/>
            <a:ext cx="9326880" cy="525137"/>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3600" b="1" kern="1200" dirty="0">
                <a:solidFill>
                  <a:schemeClr val="bg1"/>
                </a:solidFill>
                <a:latin typeface="IBM Plex Sans Condensed" panose="020B0506050203000203" pitchFamily="34" charset="0"/>
                <a:ea typeface="+mj-ea"/>
                <a:cs typeface="Calibri" panose="020F0502020204030204" pitchFamily="34" charset="0"/>
              </a:defRPr>
            </a:lvl1pPr>
          </a:lstStyle>
          <a:p>
            <a:r>
              <a:rPr lang="en-US"/>
              <a:t>Slide Title</a:t>
            </a:r>
          </a:p>
        </p:txBody>
      </p:sp>
      <p:sp>
        <p:nvSpPr>
          <p:cNvPr id="9" name="Text">
            <a:extLst>
              <a:ext uri="{FF2B5EF4-FFF2-40B4-BE49-F238E27FC236}">
                <a16:creationId xmlns:a16="http://schemas.microsoft.com/office/drawing/2014/main" id="{C05BED1C-5634-76E4-F1C2-263C0545885B}"/>
              </a:ext>
            </a:extLst>
          </p:cNvPr>
          <p:cNvSpPr>
            <a:spLocks noGrp="1"/>
          </p:cNvSpPr>
          <p:nvPr>
            <p:ph type="body" sz="quarter" idx="53" hasCustomPrompt="1"/>
          </p:nvPr>
        </p:nvSpPr>
        <p:spPr>
          <a:xfrm>
            <a:off x="447611" y="1423827"/>
            <a:ext cx="11323109" cy="496178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chemeClr val="bg1"/>
                </a:solidFill>
              </a:defRPr>
            </a:lvl1pPr>
            <a:lvl2pPr marL="800100" indent="-342900">
              <a:lnSpc>
                <a:spcPct val="100000"/>
              </a:lnSpc>
              <a:spcBef>
                <a:spcPts val="0"/>
              </a:spcBef>
              <a:spcAft>
                <a:spcPts val="1200"/>
              </a:spcAft>
              <a:buFont typeface="Courier New" panose="02070309020205020404" pitchFamily="49" charset="0"/>
              <a:buChar char="o"/>
              <a:defRPr sz="1400">
                <a:solidFill>
                  <a:schemeClr val="bg1"/>
                </a:solidFill>
              </a:defRPr>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pic>
        <p:nvPicPr>
          <p:cNvPr id="3" name="Picture 2">
            <a:extLst>
              <a:ext uri="{FF2B5EF4-FFF2-40B4-BE49-F238E27FC236}">
                <a16:creationId xmlns:a16="http://schemas.microsoft.com/office/drawing/2014/main" id="{2D1EF5FD-56D9-FC56-12DD-16BF4AAFB0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9068775" y="476015"/>
            <a:ext cx="2664635" cy="41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ecorative - Bottom Border">
            <a:extLst>
              <a:ext uri="{FF2B5EF4-FFF2-40B4-BE49-F238E27FC236}">
                <a16:creationId xmlns:a16="http://schemas.microsoft.com/office/drawing/2014/main" id="{DEC87E77-4F41-4228-9B36-0B81ADA045E8}"/>
              </a:ext>
              <a:ext uri="{C183D7F6-B498-43B3-948B-1728B52AA6E4}">
                <adec:decorative xmlns:adec="http://schemas.microsoft.com/office/drawing/2017/decorative" val="1"/>
              </a:ext>
            </a:extLst>
          </p:cNvPr>
          <p:cNvSpPr/>
          <p:nvPr userDrawn="1"/>
        </p:nvSpPr>
        <p:spPr>
          <a:xfrm flipV="1">
            <a:off x="0" y="6781800"/>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 Top Border">
            <a:extLst>
              <a:ext uri="{FF2B5EF4-FFF2-40B4-BE49-F238E27FC236}">
                <a16:creationId xmlns:a16="http://schemas.microsoft.com/office/drawing/2014/main" id="{270C3F39-1103-4724-9C07-236DB904F9BE}"/>
              </a:ext>
              <a:ext uri="{C183D7F6-B498-43B3-948B-1728B52AA6E4}">
                <adec:decorative xmlns:adec="http://schemas.microsoft.com/office/drawing/2017/decorative" val="1"/>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50" name="Picture 2">
            <a:extLst>
              <a:ext uri="{FF2B5EF4-FFF2-40B4-BE49-F238E27FC236}">
                <a16:creationId xmlns:a16="http://schemas.microsoft.com/office/drawing/2014/main" id="{F626501D-AFC1-8515-0FC7-EC781C8F1798}"/>
              </a:ext>
            </a:extLst>
          </p:cNvPr>
          <p:cNvPicPr>
            <a:picLocks noChangeAspect="1" noChangeArrowheads="1"/>
          </p:cNvPicPr>
          <p:nvPr userDrawn="1"/>
        </p:nvPicPr>
        <p:blipFill>
          <a:blip r:embed="rId48">
            <a:extLst>
              <a:ext uri="{28A0092B-C50C-407E-A947-70E740481C1C}">
                <a14:useLocalDpi xmlns:a14="http://schemas.microsoft.com/office/drawing/2010/main" val="0"/>
              </a:ext>
            </a:extLst>
          </a:blip>
          <a:stretch/>
        </p:blipFill>
        <p:spPr bwMode="auto">
          <a:xfrm>
            <a:off x="8333084" y="452551"/>
            <a:ext cx="3416815" cy="53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091629"/>
      </p:ext>
    </p:extLst>
  </p:cSld>
  <p:clrMap bg1="lt1" tx1="dk1" bg2="lt2" tx2="dk2" accent1="accent1" accent2="accent2" accent3="accent3" accent4="accent4" accent5="accent5" accent6="accent6" hlink="hlink" folHlink="folHlink"/>
  <p:sldLayoutIdLst>
    <p:sldLayoutId id="2147483657" r:id="rId1"/>
    <p:sldLayoutId id="2147483663" r:id="rId2"/>
    <p:sldLayoutId id="2147483669" r:id="rId3"/>
    <p:sldLayoutId id="2147483681" r:id="rId4"/>
    <p:sldLayoutId id="2147483661" r:id="rId5"/>
    <p:sldLayoutId id="2147483662" r:id="rId6"/>
    <p:sldLayoutId id="2147483779" r:id="rId7"/>
    <p:sldLayoutId id="2147483664" r:id="rId8"/>
    <p:sldLayoutId id="2147483695" r:id="rId9"/>
    <p:sldLayoutId id="2147483665" r:id="rId10"/>
    <p:sldLayoutId id="2147483666" r:id="rId11"/>
    <p:sldLayoutId id="2147483667" r:id="rId12"/>
    <p:sldLayoutId id="2147483668" r:id="rId13"/>
    <p:sldLayoutId id="2147483780" r:id="rId14"/>
    <p:sldLayoutId id="2147483670" r:id="rId15"/>
    <p:sldLayoutId id="2147483671" r:id="rId16"/>
    <p:sldLayoutId id="2147483672" r:id="rId17"/>
    <p:sldLayoutId id="2147483673" r:id="rId18"/>
    <p:sldLayoutId id="2147483705" r:id="rId19"/>
    <p:sldLayoutId id="2147483689" r:id="rId20"/>
    <p:sldLayoutId id="2147483706" r:id="rId21"/>
    <p:sldLayoutId id="2147483674" r:id="rId22"/>
    <p:sldLayoutId id="2147483675" r:id="rId23"/>
    <p:sldLayoutId id="2147483676" r:id="rId24"/>
    <p:sldLayoutId id="2147483677" r:id="rId25"/>
    <p:sldLayoutId id="2147483678" r:id="rId26"/>
    <p:sldLayoutId id="2147483679" r:id="rId27"/>
    <p:sldLayoutId id="2147483680" r:id="rId28"/>
    <p:sldLayoutId id="2147483781" r:id="rId29"/>
    <p:sldLayoutId id="2147483682" r:id="rId30"/>
    <p:sldLayoutId id="2147483683" r:id="rId31"/>
    <p:sldLayoutId id="2147483684" r:id="rId32"/>
    <p:sldLayoutId id="2147483685" r:id="rId33"/>
    <p:sldLayoutId id="2147483686" r:id="rId34"/>
    <p:sldLayoutId id="2147483687" r:id="rId35"/>
    <p:sldLayoutId id="2147483688" r:id="rId36"/>
    <p:sldLayoutId id="2147483783" r:id="rId37"/>
    <p:sldLayoutId id="2147483690" r:id="rId38"/>
    <p:sldLayoutId id="2147483691" r:id="rId39"/>
    <p:sldLayoutId id="2147483791" r:id="rId40"/>
    <p:sldLayoutId id="2147483709" r:id="rId41"/>
    <p:sldLayoutId id="2147483792" r:id="rId42"/>
    <p:sldLayoutId id="2147483712" r:id="rId43"/>
    <p:sldLayoutId id="2147483694" r:id="rId44"/>
    <p:sldLayoutId id="2147483849" r:id="rId45"/>
    <p:sldLayoutId id="2147483850" r:id="rId4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technofaq.org/posts/2021/07/reasons-to-use-a-virtual-conference-platform-in-2021/"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7A46-BE41-C9FC-FD21-32300020014F}"/>
              </a:ext>
            </a:extLst>
          </p:cNvPr>
          <p:cNvSpPr>
            <a:spLocks noGrp="1"/>
          </p:cNvSpPr>
          <p:nvPr>
            <p:ph type="title"/>
          </p:nvPr>
        </p:nvSpPr>
        <p:spPr>
          <a:xfrm>
            <a:off x="364697" y="2985008"/>
            <a:ext cx="7820925" cy="2493988"/>
          </a:xfrm>
        </p:spPr>
        <p:txBody>
          <a:bodyPr lIns="91440" tIns="45720" rIns="91440" bIns="45720" anchor="b"/>
          <a:lstStyle/>
          <a:p>
            <a:r>
              <a:rPr lang="en-US">
                <a:latin typeface="Calibri"/>
                <a:ea typeface="Calibri"/>
                <a:cs typeface="Calibri"/>
              </a:rPr>
              <a:t>Biosafety Modernization Initiative</a:t>
            </a:r>
            <a:br>
              <a:rPr lang="en-US">
                <a:latin typeface="Calibri" panose="020F0502020204030204" pitchFamily="34" charset="0"/>
                <a:ea typeface="Calibri" panose="020F0502020204030204" pitchFamily="34" charset="0"/>
                <a:cs typeface="Calibri" panose="020F0502020204030204" pitchFamily="34" charset="0"/>
              </a:rPr>
            </a:br>
            <a:br>
              <a:rPr lang="en-US">
                <a:latin typeface="Calibri" panose="020F0502020204030204" pitchFamily="34" charset="0"/>
                <a:ea typeface="Calibri" panose="020F0502020204030204" pitchFamily="34" charset="0"/>
                <a:cs typeface="Calibri" panose="020F0502020204030204" pitchFamily="34" charset="0"/>
              </a:rPr>
            </a:br>
            <a:r>
              <a:rPr lang="en-US">
                <a:latin typeface="Calibri"/>
                <a:ea typeface="Calibri"/>
                <a:cs typeface="Calibri"/>
              </a:rPr>
              <a:t>Listening Session 5</a:t>
            </a:r>
            <a:endParaRPr lang="en-US" sz="6000">
              <a:latin typeface="Calibri"/>
              <a:ea typeface="Calibri"/>
              <a:cs typeface="Calibri"/>
            </a:endParaRPr>
          </a:p>
        </p:txBody>
      </p:sp>
      <p:sp>
        <p:nvSpPr>
          <p:cNvPr id="5" name="Text Placeholder 4">
            <a:extLst>
              <a:ext uri="{FF2B5EF4-FFF2-40B4-BE49-F238E27FC236}">
                <a16:creationId xmlns:a16="http://schemas.microsoft.com/office/drawing/2014/main" id="{ECFD3144-AF9D-E3BA-7532-9B90D719A3EA}"/>
              </a:ext>
            </a:extLst>
          </p:cNvPr>
          <p:cNvSpPr>
            <a:spLocks noGrp="1"/>
          </p:cNvSpPr>
          <p:nvPr>
            <p:ph type="body" sz="quarter" idx="14"/>
          </p:nvPr>
        </p:nvSpPr>
        <p:spPr/>
        <p:txBody>
          <a:bodyPr lIns="91440" tIns="45720" rIns="91440" bIns="45720" anchor="t"/>
          <a:lstStyle/>
          <a:p>
            <a:r>
              <a:rPr lang="en-US">
                <a:latin typeface="Calibri Light"/>
                <a:ea typeface="Calibri Light"/>
                <a:cs typeface="Calibri Light"/>
              </a:rPr>
              <a:t>February 12, 2026</a:t>
            </a:r>
          </a:p>
        </p:txBody>
      </p:sp>
    </p:spTree>
    <p:extLst>
      <p:ext uri="{BB962C8B-B14F-4D97-AF65-F5344CB8AC3E}">
        <p14:creationId xmlns:p14="http://schemas.microsoft.com/office/powerpoint/2010/main" val="158523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52EF9-75CD-1C22-3360-213BEC9551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F8D8A6-30D8-E78E-E96F-2B25494ECEC3}"/>
              </a:ext>
            </a:extLst>
          </p:cNvPr>
          <p:cNvSpPr>
            <a:spLocks noGrp="1"/>
          </p:cNvSpPr>
          <p:nvPr>
            <p:ph type="body" sz="quarter" idx="11"/>
          </p:nvPr>
        </p:nvSpPr>
        <p:spPr/>
        <p:txBody>
          <a:bodyPr vert="horz" lIns="91440" tIns="45720" rIns="91440" bIns="45720" rtlCol="0" anchor="t">
            <a:normAutofit/>
          </a:bodyPr>
          <a:lstStyle/>
          <a:p>
            <a:r>
              <a:rPr lang="en-US" sz="800" dirty="0">
                <a:solidFill>
                  <a:schemeClr val="tx1"/>
                </a:solidFill>
                <a:latin typeface="Calibri Light"/>
                <a:ea typeface="Calibri Light"/>
                <a:cs typeface="Calibri Light"/>
              </a:rPr>
              <a:t>NIH BIOSAFETY MODERNIZATION INITIATIVE</a:t>
            </a:r>
          </a:p>
        </p:txBody>
      </p:sp>
      <p:sp>
        <p:nvSpPr>
          <p:cNvPr id="5" name="Text Placeholder 4">
            <a:extLst>
              <a:ext uri="{FF2B5EF4-FFF2-40B4-BE49-F238E27FC236}">
                <a16:creationId xmlns:a16="http://schemas.microsoft.com/office/drawing/2014/main" id="{D990D5E8-D0C0-F6B3-8EA8-A18F74E77D24}"/>
              </a:ext>
            </a:extLst>
          </p:cNvPr>
          <p:cNvSpPr>
            <a:spLocks noGrp="1"/>
          </p:cNvSpPr>
          <p:nvPr>
            <p:ph type="body" sz="quarter" idx="53"/>
          </p:nvPr>
        </p:nvSpPr>
        <p:spPr>
          <a:xfrm>
            <a:off x="312417" y="1589605"/>
            <a:ext cx="11409141" cy="4685394"/>
          </a:xfrm>
        </p:spPr>
        <p:txBody>
          <a:bodyPr lIns="91440" tIns="45720" rIns="91440" bIns="45720" anchor="t"/>
          <a:lstStyle/>
          <a:p>
            <a:pPr marL="0" indent="0">
              <a:spcAft>
                <a:spcPts val="0"/>
              </a:spcAft>
              <a:buNone/>
            </a:pPr>
            <a:endParaRPr lang="en-US" sz="2000">
              <a:solidFill>
                <a:schemeClr val="tx1"/>
              </a:solidFill>
              <a:latin typeface="Calibri"/>
              <a:ea typeface="Calibri"/>
              <a:cs typeface="Calibri"/>
            </a:endParaRPr>
          </a:p>
          <a:p>
            <a:pPr marL="0" indent="0">
              <a:spcAft>
                <a:spcPts val="0"/>
              </a:spcAft>
              <a:buNone/>
            </a:pPr>
            <a:endParaRPr lang="en-US" sz="2000">
              <a:solidFill>
                <a:schemeClr val="tx1"/>
              </a:solidFill>
              <a:ea typeface="Calibri"/>
              <a:cs typeface="Calibri"/>
            </a:endParaRPr>
          </a:p>
          <a:p>
            <a:pPr marL="0" indent="0">
              <a:spcAft>
                <a:spcPts val="0"/>
              </a:spcAft>
              <a:buNone/>
            </a:pPr>
            <a:r>
              <a:rPr lang="en-US" sz="2000">
                <a:solidFill>
                  <a:schemeClr val="tx1"/>
                </a:solidFill>
                <a:ea typeface="Calibri"/>
                <a:cs typeface="Calibri"/>
              </a:rPr>
              <a:t>                                   </a:t>
            </a:r>
          </a:p>
          <a:p>
            <a:pPr marL="0" indent="0">
              <a:spcAft>
                <a:spcPts val="0"/>
              </a:spcAft>
              <a:buNone/>
            </a:pPr>
            <a:endParaRPr lang="en-US" sz="2000">
              <a:ea typeface="Calibri"/>
              <a:cs typeface="Calibri"/>
            </a:endParaRPr>
          </a:p>
          <a:p>
            <a:endParaRPr lang="en-US">
              <a:ea typeface="Calibri"/>
              <a:cs typeface="Calibri"/>
            </a:endParaRPr>
          </a:p>
        </p:txBody>
      </p:sp>
      <p:sp>
        <p:nvSpPr>
          <p:cNvPr id="9" name="Title 8">
            <a:extLst>
              <a:ext uri="{FF2B5EF4-FFF2-40B4-BE49-F238E27FC236}">
                <a16:creationId xmlns:a16="http://schemas.microsoft.com/office/drawing/2014/main" id="{99F449A9-0C93-22CA-BB5C-5AD67A6D1790}"/>
              </a:ext>
            </a:extLst>
          </p:cNvPr>
          <p:cNvSpPr>
            <a:spLocks noGrp="1"/>
          </p:cNvSpPr>
          <p:nvPr>
            <p:ph type="title"/>
          </p:nvPr>
        </p:nvSpPr>
        <p:spPr>
          <a:xfrm>
            <a:off x="441437" y="1008943"/>
            <a:ext cx="11117311" cy="399838"/>
          </a:xfrm>
        </p:spPr>
        <p:txBody>
          <a:bodyPr lIns="91440" tIns="45720" rIns="91440" bIns="45720" anchor="ctr"/>
          <a:lstStyle/>
          <a:p>
            <a:r>
              <a:rPr lang="en-US" sz="3600">
                <a:latin typeface="Calibri"/>
                <a:ea typeface="Calibri"/>
                <a:cs typeface="Calibri"/>
              </a:rPr>
              <a:t>FOR INPUT: Roles and Responsibilities</a:t>
            </a:r>
            <a:endParaRPr lang="en-US" sz="3600">
              <a:ea typeface="Calibri"/>
            </a:endParaRPr>
          </a:p>
        </p:txBody>
      </p:sp>
      <p:sp>
        <p:nvSpPr>
          <p:cNvPr id="16" name="TextBox 15">
            <a:extLst>
              <a:ext uri="{FF2B5EF4-FFF2-40B4-BE49-F238E27FC236}">
                <a16:creationId xmlns:a16="http://schemas.microsoft.com/office/drawing/2014/main" id="{E6F55BDD-4E7B-3784-F8E0-242F9485CCEC}"/>
              </a:ext>
            </a:extLst>
          </p:cNvPr>
          <p:cNvSpPr txBox="1"/>
          <p:nvPr/>
        </p:nvSpPr>
        <p:spPr>
          <a:xfrm>
            <a:off x="589655" y="2308219"/>
            <a:ext cx="5512802"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400" dirty="0">
                <a:ea typeface="Calibri"/>
                <a:cs typeface="Calibri"/>
              </a:rPr>
              <a:t>Requirements for IBC membership</a:t>
            </a:r>
          </a:p>
          <a:p>
            <a:pPr marL="800100" lvl="1" indent="-342900">
              <a:buFont typeface="Wingdings"/>
              <a:buChar char="§"/>
            </a:pPr>
            <a:r>
              <a:rPr lang="en-US" sz="2000" dirty="0">
                <a:solidFill>
                  <a:schemeClr val="accent1"/>
                </a:solidFill>
                <a:ea typeface="Calibri"/>
                <a:cs typeface="Times New Roman"/>
              </a:rPr>
              <a:t>E.g., flexibility in expertise, local members</a:t>
            </a:r>
          </a:p>
          <a:p>
            <a:pPr lvl="1"/>
            <a:endParaRPr lang="en-US" sz="2000" dirty="0">
              <a:solidFill>
                <a:schemeClr val="accent1"/>
              </a:solidFill>
              <a:ea typeface="Calibri"/>
              <a:cs typeface="Times New Roman"/>
            </a:endParaRPr>
          </a:p>
          <a:p>
            <a:pPr marL="342900" indent="-342900">
              <a:buFont typeface="Wingdings"/>
              <a:buChar char="§"/>
            </a:pPr>
            <a:r>
              <a:rPr lang="en-US" sz="2400" dirty="0">
                <a:ea typeface="Calibri"/>
                <a:cs typeface="Calibri"/>
              </a:rPr>
              <a:t>Requirements for improved public access to meetings and minutes</a:t>
            </a:r>
          </a:p>
          <a:p>
            <a:pPr lvl="1"/>
            <a:br>
              <a:rPr lang="en-US" dirty="0">
                <a:ea typeface="Calibri"/>
                <a:cs typeface="Times New Roman"/>
              </a:rPr>
            </a:br>
            <a:endParaRPr lang="en-US" sz="1200" dirty="0">
              <a:ea typeface="Calibri"/>
              <a:cs typeface="Calibri"/>
            </a:endParaRPr>
          </a:p>
          <a:p>
            <a:pPr marL="342900" indent="-342900">
              <a:buFont typeface="Wingdings"/>
              <a:buChar char="§"/>
            </a:pPr>
            <a:r>
              <a:rPr lang="en-US" sz="2400" dirty="0">
                <a:ea typeface="Calibri"/>
                <a:cs typeface="Calibri"/>
              </a:rPr>
              <a:t>Requirements for reporting incidents or violations to NIH </a:t>
            </a:r>
          </a:p>
          <a:p>
            <a:pPr marL="800100" lvl="1" indent="-342900">
              <a:buFont typeface="Wingdings"/>
              <a:buChar char="§"/>
            </a:pPr>
            <a:r>
              <a:rPr lang="en-US" sz="2000" dirty="0">
                <a:solidFill>
                  <a:schemeClr val="accent1"/>
                </a:solidFill>
                <a:ea typeface="Calibri"/>
                <a:cs typeface="Times New Roman"/>
              </a:rPr>
              <a:t>E.g., threshold for reporting to NIH</a:t>
            </a:r>
          </a:p>
          <a:p>
            <a:pPr marL="342900" indent="-342900">
              <a:buFont typeface="Wingdings"/>
              <a:buChar char="§"/>
            </a:pPr>
            <a:endParaRPr lang="en-US" sz="2400" dirty="0">
              <a:ea typeface="Calibri"/>
              <a:cs typeface="Calibri"/>
            </a:endParaRPr>
          </a:p>
          <a:p>
            <a:pPr marL="342900" indent="-342900">
              <a:buFont typeface="Wingdings"/>
              <a:buChar char="§"/>
            </a:pPr>
            <a:endParaRPr lang="en-US" sz="2400" dirty="0">
              <a:ea typeface="Calibri"/>
              <a:cs typeface="Calibri"/>
            </a:endParaRPr>
          </a:p>
          <a:p>
            <a:pPr marL="342900" indent="-342900">
              <a:buFont typeface="Wingdings"/>
              <a:buChar char="§"/>
            </a:pPr>
            <a:endParaRPr lang="en-US" sz="2400" dirty="0">
              <a:ea typeface="Calibri"/>
              <a:cs typeface="Calibri"/>
            </a:endParaRPr>
          </a:p>
        </p:txBody>
      </p:sp>
      <p:pic>
        <p:nvPicPr>
          <p:cNvPr id="11" name="Picture 10" descr="Cartoon checklist and pencil">
            <a:extLst>
              <a:ext uri="{FF2B5EF4-FFF2-40B4-BE49-F238E27FC236}">
                <a16:creationId xmlns:a16="http://schemas.microsoft.com/office/drawing/2014/main" id="{FAB0D6B1-77B7-8B09-0860-85C632604C70}"/>
              </a:ext>
            </a:extLst>
          </p:cNvPr>
          <p:cNvPicPr>
            <a:picLocks noChangeAspect="1"/>
          </p:cNvPicPr>
          <p:nvPr/>
        </p:nvPicPr>
        <p:blipFill>
          <a:blip r:embed="rId2"/>
          <a:stretch>
            <a:fillRect/>
          </a:stretch>
        </p:blipFill>
        <p:spPr>
          <a:xfrm>
            <a:off x="6305797" y="2064822"/>
            <a:ext cx="5003471" cy="3737759"/>
          </a:xfrm>
          <a:prstGeom prst="rect">
            <a:avLst/>
          </a:prstGeom>
        </p:spPr>
      </p:pic>
      <p:sp>
        <p:nvSpPr>
          <p:cNvPr id="4" name="TextBox 3">
            <a:extLst>
              <a:ext uri="{FF2B5EF4-FFF2-40B4-BE49-F238E27FC236}">
                <a16:creationId xmlns:a16="http://schemas.microsoft.com/office/drawing/2014/main" id="{A73EFB85-3236-CF88-8D8F-DA79CC8C5D29}"/>
              </a:ext>
            </a:extLst>
          </p:cNvPr>
          <p:cNvSpPr txBox="1"/>
          <p:nvPr/>
        </p:nvSpPr>
        <p:spPr>
          <a:xfrm>
            <a:off x="514349" y="1491734"/>
            <a:ext cx="6353175" cy="461665"/>
          </a:xfrm>
          <a:prstGeom prst="rect">
            <a:avLst/>
          </a:prstGeom>
          <a:noFill/>
        </p:spPr>
        <p:txBody>
          <a:bodyPr wrap="square">
            <a:spAutoFit/>
          </a:bodyPr>
          <a:lstStyle/>
          <a:p>
            <a:r>
              <a:rPr lang="en-US" sz="2400" b="1" dirty="0">
                <a:latin typeface="Calibri"/>
                <a:ea typeface="Calibri"/>
                <a:cs typeface="Calibri"/>
              </a:rPr>
              <a:t>For institutions, IBCs, investigators, and NIH</a:t>
            </a:r>
            <a:endParaRPr lang="en-US" sz="2400" b="1" dirty="0"/>
          </a:p>
        </p:txBody>
      </p:sp>
    </p:spTree>
    <p:extLst>
      <p:ext uri="{BB962C8B-B14F-4D97-AF65-F5344CB8AC3E}">
        <p14:creationId xmlns:p14="http://schemas.microsoft.com/office/powerpoint/2010/main" val="2095443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3FC50-7AEA-8E42-66C6-F9BC521DE9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88063C-0733-F4DC-F2C6-A31885150D85}"/>
              </a:ext>
            </a:extLst>
          </p:cNvPr>
          <p:cNvSpPr>
            <a:spLocks noGrp="1"/>
          </p:cNvSpPr>
          <p:nvPr>
            <p:ph type="body" sz="quarter" idx="11"/>
          </p:nvPr>
        </p:nvSpPr>
        <p:spPr/>
        <p:txBody>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0ECAF6F8-C146-E9F0-3BD0-7CB1B2CAB822}"/>
              </a:ext>
            </a:extLst>
          </p:cNvPr>
          <p:cNvSpPr>
            <a:spLocks noGrp="1"/>
          </p:cNvSpPr>
          <p:nvPr>
            <p:ph type="title"/>
          </p:nvPr>
        </p:nvSpPr>
        <p:spPr>
          <a:xfrm>
            <a:off x="471327" y="1241131"/>
            <a:ext cx="10593581" cy="328432"/>
          </a:xfrm>
        </p:spPr>
        <p:txBody>
          <a:bodyPr lIns="91440" tIns="45720" rIns="91440" bIns="45720" anchor="ctr"/>
          <a:lstStyle/>
          <a:p>
            <a:r>
              <a:rPr lang="en-US" sz="3600">
                <a:latin typeface="Calibri"/>
                <a:ea typeface="Calibri"/>
                <a:cs typeface="Calibri"/>
              </a:rPr>
              <a:t>FOR INPUT: Ways to Strengthen IBC Coordination</a:t>
            </a:r>
            <a:endParaRPr lang="en-US" sz="3600"/>
          </a:p>
        </p:txBody>
      </p:sp>
      <p:sp>
        <p:nvSpPr>
          <p:cNvPr id="5" name="Text Placeholder 4">
            <a:extLst>
              <a:ext uri="{FF2B5EF4-FFF2-40B4-BE49-F238E27FC236}">
                <a16:creationId xmlns:a16="http://schemas.microsoft.com/office/drawing/2014/main" id="{0D885D17-A740-3458-D6DA-130CE044489E}"/>
              </a:ext>
            </a:extLst>
          </p:cNvPr>
          <p:cNvSpPr>
            <a:spLocks noGrp="1"/>
          </p:cNvSpPr>
          <p:nvPr>
            <p:ph type="body" sz="quarter" idx="53"/>
          </p:nvPr>
        </p:nvSpPr>
        <p:spPr>
          <a:xfrm>
            <a:off x="273648" y="2000250"/>
            <a:ext cx="11323109" cy="4411925"/>
          </a:xfrm>
        </p:spPr>
        <p:txBody>
          <a:bodyPr lIns="91440" tIns="45720" rIns="91440" bIns="45720" anchor="t"/>
          <a:lstStyle/>
          <a:p>
            <a:pPr marL="0" indent="0">
              <a:buNone/>
            </a:pPr>
            <a:r>
              <a:rPr lang="en-US" sz="2400"/>
              <a:t>Stronger IBC coordination with other institutional review bodies such as:</a:t>
            </a:r>
          </a:p>
          <a:p>
            <a:pPr>
              <a:buFont typeface="Wingdings" panose="05000000000000000000" pitchFamily="2" charset="2"/>
              <a:buChar char="§"/>
            </a:pPr>
            <a:r>
              <a:rPr lang="en-US" sz="2400">
                <a:ea typeface="Calibri"/>
                <a:cs typeface="Calibri"/>
              </a:rPr>
              <a:t>Institutional Review Boards (IRB)</a:t>
            </a:r>
          </a:p>
          <a:p>
            <a:pPr>
              <a:buFont typeface="Wingdings" panose="05000000000000000000" pitchFamily="2" charset="2"/>
              <a:buChar char="§"/>
            </a:pPr>
            <a:r>
              <a:rPr lang="en-US" sz="2400">
                <a:ea typeface="Calibri"/>
                <a:cs typeface="Calibri"/>
              </a:rPr>
              <a:t>Institutional Animal Care and Use Committees (IACUC)</a:t>
            </a:r>
          </a:p>
        </p:txBody>
      </p:sp>
      <p:pic>
        <p:nvPicPr>
          <p:cNvPr id="4" name="Picture 3" descr="Gears">
            <a:extLst>
              <a:ext uri="{FF2B5EF4-FFF2-40B4-BE49-F238E27FC236}">
                <a16:creationId xmlns:a16="http://schemas.microsoft.com/office/drawing/2014/main" id="{7108E61B-48E6-5FE0-B99E-0E63B3A505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38383" y="2769246"/>
            <a:ext cx="3760289" cy="2508084"/>
          </a:xfrm>
          <a:prstGeom prst="rect">
            <a:avLst/>
          </a:prstGeom>
          <a:ln>
            <a:solidFill>
              <a:srgbClr val="4472C4"/>
            </a:solidFill>
          </a:ln>
        </p:spPr>
      </p:pic>
    </p:spTree>
    <p:extLst>
      <p:ext uri="{BB962C8B-B14F-4D97-AF65-F5344CB8AC3E}">
        <p14:creationId xmlns:p14="http://schemas.microsoft.com/office/powerpoint/2010/main" val="393084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A36BA-E433-C29B-ED56-216B9A8035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BDAA63-EDB6-64E6-00E3-BA39E6B957B6}"/>
              </a:ext>
            </a:extLst>
          </p:cNvPr>
          <p:cNvSpPr>
            <a:spLocks noGrp="1"/>
          </p:cNvSpPr>
          <p:nvPr>
            <p:ph type="body" sz="quarter" idx="11"/>
          </p:nvPr>
        </p:nvSpPr>
        <p:spPr>
          <a:xfrm>
            <a:off x="450850" y="384048"/>
            <a:ext cx="3910838" cy="184044"/>
          </a:xfrm>
        </p:spPr>
        <p:txBody>
          <a:bodyPr/>
          <a:lstStyle/>
          <a:p>
            <a:r>
              <a:rPr lang="en-US">
                <a:solidFill>
                  <a:schemeClr val="tx1"/>
                </a:solidFill>
              </a:rPr>
              <a:t>NIH BIOSAFETY MODERNIZATION INITIATIVE</a:t>
            </a:r>
          </a:p>
          <a:p>
            <a:endParaRPr lang="en-US">
              <a:solidFill>
                <a:schemeClr val="tx1"/>
              </a:solidFill>
            </a:endParaRPr>
          </a:p>
        </p:txBody>
      </p:sp>
      <p:sp>
        <p:nvSpPr>
          <p:cNvPr id="3" name="Title 2">
            <a:extLst>
              <a:ext uri="{FF2B5EF4-FFF2-40B4-BE49-F238E27FC236}">
                <a16:creationId xmlns:a16="http://schemas.microsoft.com/office/drawing/2014/main" id="{8D068002-C2A2-3DE0-58D7-FCF40FF8FE33}"/>
              </a:ext>
            </a:extLst>
          </p:cNvPr>
          <p:cNvSpPr>
            <a:spLocks noGrp="1"/>
          </p:cNvSpPr>
          <p:nvPr>
            <p:ph type="title"/>
          </p:nvPr>
        </p:nvSpPr>
        <p:spPr>
          <a:xfrm>
            <a:off x="452277" y="791007"/>
            <a:ext cx="10791502" cy="595626"/>
          </a:xfrm>
        </p:spPr>
        <p:txBody>
          <a:bodyPr lIns="91440" tIns="45720" rIns="91440" bIns="45720" anchor="ctr"/>
          <a:lstStyle/>
          <a:p>
            <a:r>
              <a:rPr lang="en-US" sz="3600">
                <a:latin typeface="Calibri"/>
                <a:ea typeface="Calibri"/>
                <a:cs typeface="Calibri"/>
              </a:rPr>
              <a:t>Thoughts on Proposed Options?</a:t>
            </a:r>
          </a:p>
        </p:txBody>
      </p:sp>
      <p:sp>
        <p:nvSpPr>
          <p:cNvPr id="5" name="Text Placeholder 4">
            <a:extLst>
              <a:ext uri="{FF2B5EF4-FFF2-40B4-BE49-F238E27FC236}">
                <a16:creationId xmlns:a16="http://schemas.microsoft.com/office/drawing/2014/main" id="{36A6B830-D69C-66B5-C387-335065D0AF9C}"/>
              </a:ext>
            </a:extLst>
          </p:cNvPr>
          <p:cNvSpPr>
            <a:spLocks noGrp="1"/>
          </p:cNvSpPr>
          <p:nvPr>
            <p:ph type="body" sz="quarter" idx="53"/>
          </p:nvPr>
        </p:nvSpPr>
        <p:spPr>
          <a:xfrm>
            <a:off x="390591" y="1483152"/>
            <a:ext cx="11313083" cy="3963823"/>
          </a:xfrm>
        </p:spPr>
        <p:txBody>
          <a:bodyPr lIns="91440" tIns="45720" rIns="91440" bIns="45720" anchor="t"/>
          <a:lstStyle/>
          <a:p>
            <a:pPr marL="0" indent="0">
              <a:buNone/>
            </a:pPr>
            <a:r>
              <a:rPr lang="en-US" sz="2400" b="1" dirty="0">
                <a:cs typeface="Calibri"/>
              </a:rPr>
              <a:t>Individual opinions welcome on any aspect of this proposal. It would be most helpful in informing the policy to hear individuals’ thoughts about:</a:t>
            </a:r>
            <a:br>
              <a:rPr lang="en-US" sz="2400" b="1" dirty="0">
                <a:cs typeface="Calibri"/>
              </a:rPr>
            </a:br>
            <a:endParaRPr lang="en-US" sz="2400" dirty="0">
              <a:solidFill>
                <a:schemeClr val="tx1"/>
              </a:solidFill>
              <a:ea typeface="Calibri"/>
              <a:cs typeface="Calibri"/>
            </a:endParaRPr>
          </a:p>
          <a:p>
            <a:pPr>
              <a:buFont typeface="Wingdings" panose="05000000000000000000" pitchFamily="2" charset="2"/>
              <a:buChar char="§"/>
            </a:pPr>
            <a:r>
              <a:rPr lang="en-US" sz="2400" dirty="0">
                <a:solidFill>
                  <a:schemeClr val="tx1"/>
                </a:solidFill>
                <a:ea typeface="Calibri"/>
                <a:cs typeface="Calibri"/>
              </a:rPr>
              <a:t>The utility of agent risk groups (RGs) as a starting point in determining appropriate containment for specific experiments</a:t>
            </a:r>
            <a:endParaRPr lang="en-US" sz="2400" dirty="0"/>
          </a:p>
          <a:p>
            <a:pPr>
              <a:buFont typeface="Wingdings" panose="05000000000000000000" pitchFamily="2" charset="2"/>
              <a:buChar char="§"/>
            </a:pPr>
            <a:r>
              <a:rPr lang="en-US" sz="2400" dirty="0"/>
              <a:t>Opportunities where expedited review would be appropriate and what types of research would fall into such a category</a:t>
            </a:r>
          </a:p>
          <a:p>
            <a:pPr marL="342900" indent="-342900">
              <a:buFont typeface="Wingdings"/>
              <a:buChar char="§"/>
            </a:pPr>
            <a:r>
              <a:rPr lang="en-US" sz="2400" dirty="0">
                <a:solidFill>
                  <a:schemeClr val="tx1"/>
                </a:solidFill>
                <a:ea typeface="Calibri"/>
                <a:cs typeface="Calibri"/>
              </a:rPr>
              <a:t>Roles and responsibilities of institutions, IBCs, investigators, and NIH to strengthen compliance and transparency</a:t>
            </a:r>
          </a:p>
          <a:p>
            <a:pPr marL="342900" indent="-342900">
              <a:buFont typeface="Wingdings"/>
              <a:buChar char="§"/>
            </a:pPr>
            <a:r>
              <a:rPr lang="en-US" sz="2400" dirty="0">
                <a:solidFill>
                  <a:schemeClr val="tx1"/>
                </a:solidFill>
                <a:ea typeface="Calibri"/>
                <a:cs typeface="Calibri"/>
              </a:rPr>
              <a:t>Ways to strengthen coordination between IBCs and other institutional review bodies</a:t>
            </a:r>
          </a:p>
          <a:p>
            <a:pPr marL="0" indent="0">
              <a:buNone/>
            </a:pPr>
            <a:endParaRPr lang="en-US" sz="2400" dirty="0">
              <a:solidFill>
                <a:schemeClr val="tx1"/>
              </a:solidFill>
              <a:ea typeface="Calibri"/>
              <a:cs typeface="Calibri"/>
            </a:endParaRPr>
          </a:p>
          <a:p>
            <a:pPr marL="0" indent="0">
              <a:buNone/>
            </a:pPr>
            <a:endParaRPr lang="en-US" sz="2400" dirty="0">
              <a:solidFill>
                <a:schemeClr val="tx1"/>
              </a:solidFill>
              <a:ea typeface="Calibri"/>
              <a:cs typeface="Calibri"/>
            </a:endParaRPr>
          </a:p>
          <a:p>
            <a:pPr marL="342900" indent="-342900">
              <a:buFont typeface="Wingdings"/>
              <a:buChar char="§"/>
            </a:pPr>
            <a:endParaRPr lang="en-US" sz="2400" dirty="0">
              <a:solidFill>
                <a:schemeClr val="tx1"/>
              </a:solidFill>
              <a:ea typeface="Calibri"/>
              <a:cs typeface="Calibri"/>
            </a:endParaRPr>
          </a:p>
          <a:p>
            <a:pPr marL="342900" indent="-342900">
              <a:buAutoNum type="arabicPeriod"/>
            </a:pPr>
            <a:endParaRPr lang="en-US" sz="2400" dirty="0">
              <a:ea typeface="Calibri"/>
              <a:cs typeface="Calibri"/>
            </a:endParaRPr>
          </a:p>
          <a:p>
            <a:pPr marL="0" indent="0">
              <a:buNone/>
            </a:pP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63956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6F9F-BCB0-8CA8-8F7C-F58F32148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B0BD1-90AA-A5D4-5E18-09C65E73ADF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3EBE620-150B-D00D-F817-CCEAE05DC789}"/>
              </a:ext>
            </a:extLst>
          </p:cNvPr>
          <p:cNvSpPr>
            <a:spLocks noGrp="1"/>
          </p:cNvSpPr>
          <p:nvPr>
            <p:ph type="body" sz="quarter" idx="11"/>
          </p:nvPr>
        </p:nvSpPr>
        <p:spPr/>
        <p:txBody>
          <a:bodyPr/>
          <a:lstStyle/>
          <a:p>
            <a:r>
              <a:rPr lang="en-US"/>
              <a:t>December 17, 2025</a:t>
            </a:r>
          </a:p>
        </p:txBody>
      </p:sp>
      <p:sp>
        <p:nvSpPr>
          <p:cNvPr id="3" name="Content Placeholder 2">
            <a:extLst>
              <a:ext uri="{FF2B5EF4-FFF2-40B4-BE49-F238E27FC236}">
                <a16:creationId xmlns:a16="http://schemas.microsoft.com/office/drawing/2014/main" id="{03C990E4-E0F5-AFF8-7569-CD2A085FAB58}"/>
              </a:ext>
            </a:extLst>
          </p:cNvPr>
          <p:cNvSpPr>
            <a:spLocks noGrp="1"/>
          </p:cNvSpPr>
          <p:nvPr>
            <p:ph sz="quarter" idx="13"/>
          </p:nvPr>
        </p:nvSpPr>
        <p:spPr/>
        <p:txBody>
          <a:bodyPr/>
          <a:lstStyle/>
          <a:p>
            <a:endParaRPr lang="en-US"/>
          </a:p>
        </p:txBody>
      </p:sp>
      <p:pic>
        <p:nvPicPr>
          <p:cNvPr id="6" name="Biosafety meeting (website 2) (2)">
            <a:hlinkClick r:id="" action="ppaction://media"/>
            <a:extLst>
              <a:ext uri="{FF2B5EF4-FFF2-40B4-BE49-F238E27FC236}">
                <a16:creationId xmlns:a16="http://schemas.microsoft.com/office/drawing/2014/main" id="{44A1F523-B36A-BF26-516D-1FDA7A32C9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421640"/>
            <a:ext cx="11094720" cy="6289040"/>
          </a:xfrm>
          <a:prstGeom prst="rect">
            <a:avLst/>
          </a:prstGeom>
        </p:spPr>
      </p:pic>
    </p:spTree>
    <p:extLst>
      <p:ext uri="{BB962C8B-B14F-4D97-AF65-F5344CB8AC3E}">
        <p14:creationId xmlns:p14="http://schemas.microsoft.com/office/powerpoint/2010/main" val="157856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59F9F-B7E6-BAA3-3FF5-D88621D12124}"/>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endParaRPr lang="en-US" sz="800">
              <a:solidFill>
                <a:schemeClr val="tx1"/>
              </a:solidFill>
              <a:latin typeface="Calibri Light"/>
              <a:cs typeface="Calibri Light"/>
            </a:endParaRPr>
          </a:p>
        </p:txBody>
      </p:sp>
      <p:sp>
        <p:nvSpPr>
          <p:cNvPr id="3" name="Title 2">
            <a:extLst>
              <a:ext uri="{FF2B5EF4-FFF2-40B4-BE49-F238E27FC236}">
                <a16:creationId xmlns:a16="http://schemas.microsoft.com/office/drawing/2014/main" id="{7504D118-0A56-FD3E-BC6C-68B56AEEFDA4}"/>
              </a:ext>
            </a:extLst>
          </p:cNvPr>
          <p:cNvSpPr>
            <a:spLocks noGrp="1"/>
          </p:cNvSpPr>
          <p:nvPr>
            <p:ph type="title"/>
          </p:nvPr>
        </p:nvSpPr>
        <p:spPr/>
        <p:txBody>
          <a:bodyPr>
            <a:noAutofit/>
          </a:bodyPr>
          <a:lstStyle/>
          <a:p>
            <a:r>
              <a:rPr lang="en-US" sz="3600">
                <a:latin typeface="Calibri"/>
                <a:ea typeface="Calibri"/>
                <a:cs typeface="Calibri"/>
              </a:rPr>
              <a:t>First Things First</a:t>
            </a:r>
            <a:endParaRPr lang="en-US" sz="3600">
              <a:latin typeface="Calibri"/>
              <a:cs typeface="Calibri"/>
            </a:endParaRPr>
          </a:p>
        </p:txBody>
      </p:sp>
      <p:sp>
        <p:nvSpPr>
          <p:cNvPr id="5" name="Text Placeholder 4">
            <a:extLst>
              <a:ext uri="{FF2B5EF4-FFF2-40B4-BE49-F238E27FC236}">
                <a16:creationId xmlns:a16="http://schemas.microsoft.com/office/drawing/2014/main" id="{EBBEE46A-5316-93E9-3D18-5CA9431B58F3}"/>
              </a:ext>
            </a:extLst>
          </p:cNvPr>
          <p:cNvSpPr>
            <a:spLocks noGrp="1"/>
          </p:cNvSpPr>
          <p:nvPr>
            <p:ph type="body" sz="quarter" idx="53"/>
          </p:nvPr>
        </p:nvSpPr>
        <p:spPr>
          <a:xfrm>
            <a:off x="462267" y="1362933"/>
            <a:ext cx="11125187" cy="5013032"/>
          </a:xfrm>
        </p:spPr>
        <p:txBody>
          <a:bodyPr vert="horz" lIns="91440" tIns="45720" rIns="91440" bIns="45720" rtlCol="0" anchor="t">
            <a:noAutofit/>
          </a:bodyPr>
          <a:lstStyle/>
          <a:p>
            <a:pPr marL="0" indent="0">
              <a:buNone/>
            </a:pPr>
            <a:r>
              <a:rPr lang="en-US" sz="2400" b="1" u="sng">
                <a:ea typeface="Calibri"/>
                <a:cs typeface="Calibri"/>
              </a:rPr>
              <a:t>NIH Goals: </a:t>
            </a:r>
            <a:endParaRPr lang="en-US" sz="2400">
              <a:ea typeface="Calibri"/>
              <a:cs typeface="Calibri"/>
            </a:endParaRPr>
          </a:p>
          <a:p>
            <a:pPr marL="400050" lvl="1">
              <a:spcAft>
                <a:spcPts val="0"/>
              </a:spcAft>
              <a:buFont typeface="Wingdings" panose="020B0604020202020204" pitchFamily="34" charset="0"/>
              <a:buChar char="§"/>
            </a:pPr>
            <a:r>
              <a:rPr lang="en-US" sz="2000">
                <a:solidFill>
                  <a:srgbClr val="000000"/>
                </a:solidFill>
                <a:ea typeface="Calibri"/>
                <a:cs typeface="Calibri"/>
              </a:rPr>
              <a:t>Develop a risk-based biosafety framework that allow institutions to allocate resources effectively.</a:t>
            </a:r>
          </a:p>
          <a:p>
            <a:pPr marL="400050" lvl="1">
              <a:spcAft>
                <a:spcPts val="0"/>
              </a:spcAft>
              <a:buFont typeface="Wingdings" panose="020B0604020202020204" pitchFamily="34" charset="0"/>
              <a:buChar char="§"/>
            </a:pPr>
            <a:r>
              <a:rPr lang="en-US" sz="2000">
                <a:solidFill>
                  <a:srgbClr val="000000"/>
                </a:solidFill>
                <a:ea typeface="Calibri"/>
                <a:cs typeface="Calibri"/>
              </a:rPr>
              <a:t>Develop a 21</a:t>
            </a:r>
            <a:r>
              <a:rPr lang="en-US" sz="2000" baseline="30000">
                <a:solidFill>
                  <a:srgbClr val="000000"/>
                </a:solidFill>
                <a:ea typeface="Calibri"/>
                <a:cs typeface="Calibri"/>
              </a:rPr>
              <a:t>st</a:t>
            </a:r>
            <a:r>
              <a:rPr lang="en-US" sz="2000">
                <a:solidFill>
                  <a:srgbClr val="000000"/>
                </a:solidFill>
                <a:ea typeface="Calibri"/>
                <a:cs typeface="Calibri"/>
              </a:rPr>
              <a:t> century biosafety oversight paradigm that is transparent, adaptive, and accountable. </a:t>
            </a:r>
          </a:p>
          <a:p>
            <a:pPr marL="400050" lvl="1">
              <a:spcAft>
                <a:spcPts val="0"/>
              </a:spcAft>
              <a:buFont typeface="Wingdings" panose="020B0604020202020204" pitchFamily="34" charset="0"/>
              <a:buChar char="§"/>
            </a:pPr>
            <a:r>
              <a:rPr lang="en-US" sz="2000">
                <a:solidFill>
                  <a:srgbClr val="000000"/>
                </a:solidFill>
                <a:ea typeface="Calibri"/>
                <a:cs typeface="Calibri"/>
              </a:rPr>
              <a:t>Empower IBCs and reinforce consistency with IRBs and IACUCs.</a:t>
            </a:r>
          </a:p>
          <a:p>
            <a:pPr marL="400050" lvl="1">
              <a:spcAft>
                <a:spcPts val="0"/>
              </a:spcAft>
              <a:buFont typeface="Wingdings" panose="020B0604020202020204" pitchFamily="34" charset="0"/>
              <a:buChar char="§"/>
            </a:pPr>
            <a:r>
              <a:rPr lang="en-US" sz="2000">
                <a:solidFill>
                  <a:srgbClr val="000000"/>
                </a:solidFill>
                <a:ea typeface="Calibri"/>
                <a:cs typeface="Calibri"/>
              </a:rPr>
              <a:t>Work with our government partners.  </a:t>
            </a:r>
          </a:p>
          <a:p>
            <a:pPr lvl="1" indent="0">
              <a:spcAft>
                <a:spcPts val="0"/>
              </a:spcAft>
              <a:buFont typeface="Courier New" panose="020B0604020202020204" pitchFamily="34" charset="0"/>
              <a:buChar char="o"/>
            </a:pPr>
            <a:endParaRPr lang="en-US" sz="2400" b="1" u="sng">
              <a:solidFill>
                <a:srgbClr val="000000"/>
              </a:solidFill>
              <a:ea typeface="Calibri"/>
              <a:cs typeface="Calibri"/>
            </a:endParaRPr>
          </a:p>
          <a:p>
            <a:pPr marL="0" lvl="1" indent="0">
              <a:spcAft>
                <a:spcPts val="0"/>
              </a:spcAft>
              <a:buNone/>
            </a:pPr>
            <a:r>
              <a:rPr lang="en-US" sz="2400" b="1" u="sng">
                <a:solidFill>
                  <a:srgbClr val="000000"/>
                </a:solidFill>
                <a:ea typeface="Calibri"/>
                <a:cs typeface="Calibri"/>
              </a:rPr>
              <a:t>Keep in Mind:</a:t>
            </a:r>
            <a:endParaRPr lang="en-US" sz="2000">
              <a:solidFill>
                <a:srgbClr val="000000"/>
              </a:solidFill>
              <a:ea typeface="Calibri"/>
              <a:cs typeface="Calibri"/>
            </a:endParaRPr>
          </a:p>
          <a:p>
            <a:pPr marL="0" lvl="1" indent="0">
              <a:spcAft>
                <a:spcPts val="0"/>
              </a:spcAft>
              <a:buNone/>
            </a:pPr>
            <a:endParaRPr lang="en-US" sz="1800" b="1">
              <a:solidFill>
                <a:srgbClr val="000000"/>
              </a:solidFill>
              <a:ea typeface="Calibri"/>
              <a:cs typeface="Calibri"/>
            </a:endParaRPr>
          </a:p>
          <a:p>
            <a:pPr marL="285750" lvl="1" indent="-285750">
              <a:spcAft>
                <a:spcPts val="0"/>
              </a:spcAft>
              <a:buFont typeface="Wingdings" panose="02070309020205020404" pitchFamily="49" charset="0"/>
              <a:buChar char="§"/>
            </a:pPr>
            <a:r>
              <a:rPr lang="en-US" sz="2000">
                <a:solidFill>
                  <a:srgbClr val="000000"/>
                </a:solidFill>
                <a:ea typeface="Calibri"/>
                <a:cs typeface="Calibri"/>
              </a:rPr>
              <a:t>This is </a:t>
            </a:r>
            <a:r>
              <a:rPr lang="en-US" sz="2000" u="sng">
                <a:solidFill>
                  <a:srgbClr val="000000"/>
                </a:solidFill>
                <a:ea typeface="Calibri"/>
                <a:cs typeface="Calibri"/>
              </a:rPr>
              <a:t>not</a:t>
            </a:r>
            <a:r>
              <a:rPr lang="en-US" sz="2000">
                <a:solidFill>
                  <a:srgbClr val="000000"/>
                </a:solidFill>
                <a:ea typeface="Calibri"/>
                <a:cs typeface="Calibri"/>
              </a:rPr>
              <a:t> a re-write of the NIH Guidelines.  Building upon our existing strong foundation, we are developing a </a:t>
            </a:r>
            <a:r>
              <a:rPr lang="en-US" sz="2000" u="sng">
                <a:solidFill>
                  <a:srgbClr val="000000"/>
                </a:solidFill>
                <a:ea typeface="Calibri"/>
                <a:cs typeface="Calibri"/>
              </a:rPr>
              <a:t>new</a:t>
            </a:r>
            <a:r>
              <a:rPr lang="en-US" sz="2000">
                <a:solidFill>
                  <a:srgbClr val="000000"/>
                </a:solidFill>
                <a:ea typeface="Calibri"/>
                <a:cs typeface="Calibri"/>
              </a:rPr>
              <a:t> policy framework, so vital research can move forward under appropriate biosafety conditions.</a:t>
            </a:r>
          </a:p>
          <a:p>
            <a:pPr marL="285750" lvl="1" indent="-285750">
              <a:spcAft>
                <a:spcPts val="0"/>
              </a:spcAft>
              <a:buFont typeface="Wingdings" panose="02070309020205020404" pitchFamily="49" charset="0"/>
              <a:buChar char="§"/>
            </a:pPr>
            <a:r>
              <a:rPr lang="en-US" sz="2000">
                <a:solidFill>
                  <a:srgbClr val="000000"/>
                </a:solidFill>
                <a:ea typeface="Calibri"/>
                <a:cs typeface="Calibri"/>
              </a:rPr>
              <a:t>NIH will continue to strengthen its partnership with IBCs and biosafety professionals to ensure rigorous oversight that is commensurate with the risks posed.</a:t>
            </a:r>
          </a:p>
          <a:p>
            <a:pPr marL="457200" lvl="1" indent="0" algn="ctr">
              <a:buNone/>
            </a:pPr>
            <a:endParaRPr lang="en-US" sz="1800" b="1">
              <a:solidFill>
                <a:srgbClr val="FF0000"/>
              </a:solidFill>
              <a:ea typeface="Calibri"/>
              <a:cs typeface="Calibri"/>
            </a:endParaRPr>
          </a:p>
          <a:p>
            <a:pPr marL="457200" lvl="1" indent="0" algn="ctr">
              <a:buNone/>
            </a:pPr>
            <a:r>
              <a:rPr lang="en-US" sz="2400" b="1">
                <a:solidFill>
                  <a:srgbClr val="2205FA"/>
                </a:solidFill>
                <a:ea typeface="Calibri"/>
                <a:cs typeface="Calibri"/>
              </a:rPr>
              <a:t>SPOILER ALERT: WE CANNOT DO THIS WITHOUT YOUR HELP!!!!!!</a:t>
            </a:r>
            <a:endParaRPr lang="en-US" sz="2400">
              <a:solidFill>
                <a:srgbClr val="2205FA"/>
              </a:solidFill>
              <a:ea typeface="Calibri"/>
              <a:cs typeface="Calibri"/>
            </a:endParaRPr>
          </a:p>
          <a:p>
            <a:endParaRPr lang="en-US" sz="1800">
              <a:ea typeface="Calibri"/>
              <a:cs typeface="Calibri"/>
            </a:endParaRPr>
          </a:p>
        </p:txBody>
      </p:sp>
    </p:spTree>
    <p:extLst>
      <p:ext uri="{BB962C8B-B14F-4D97-AF65-F5344CB8AC3E}">
        <p14:creationId xmlns:p14="http://schemas.microsoft.com/office/powerpoint/2010/main" val="376769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ECE3-750C-EF5D-9873-46EBCE285D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67F66C-707B-F358-3EA8-A19D8A592C16}"/>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428A9731-D8B4-2C8C-F3D4-6EF7640A580B}"/>
              </a:ext>
            </a:extLst>
          </p:cNvPr>
          <p:cNvSpPr>
            <a:spLocks noGrp="1"/>
          </p:cNvSpPr>
          <p:nvPr>
            <p:ph type="title"/>
          </p:nvPr>
        </p:nvSpPr>
        <p:spPr>
          <a:xfrm>
            <a:off x="455085" y="751562"/>
            <a:ext cx="9326880" cy="699704"/>
          </a:xfrm>
        </p:spPr>
        <p:txBody>
          <a:bodyPr lIns="91440" tIns="45720" rIns="91440" bIns="45720" anchor="ctr">
            <a:noAutofit/>
          </a:bodyPr>
          <a:lstStyle/>
          <a:p>
            <a:pPr defTabSz="914400" eaLnBrk="1" fontAlgn="auto" hangingPunct="1">
              <a:spcBef>
                <a:spcPts val="0"/>
              </a:spcBef>
              <a:spcAft>
                <a:spcPts val="0"/>
              </a:spcAft>
              <a:defRPr/>
            </a:pPr>
            <a:r>
              <a:rPr lang="en-US" sz="3600">
                <a:solidFill>
                  <a:schemeClr val="accent1"/>
                </a:solidFill>
              </a:rPr>
              <a:t>We Need Your Feedback!</a:t>
            </a:r>
            <a:endParaRPr lang="en-US" sz="3600">
              <a:latin typeface="Aptos" panose="020B0004020202020204" pitchFamily="34" charset="0"/>
            </a:endParaRPr>
          </a:p>
        </p:txBody>
      </p:sp>
      <p:sp>
        <p:nvSpPr>
          <p:cNvPr id="9" name="Text Placeholder 8">
            <a:extLst>
              <a:ext uri="{FF2B5EF4-FFF2-40B4-BE49-F238E27FC236}">
                <a16:creationId xmlns:a16="http://schemas.microsoft.com/office/drawing/2014/main" id="{E328AAB7-5AF6-DD37-D1B2-BB76DFDDD9C5}"/>
              </a:ext>
            </a:extLst>
          </p:cNvPr>
          <p:cNvSpPr>
            <a:spLocks noGrp="1"/>
          </p:cNvSpPr>
          <p:nvPr>
            <p:ph type="body" sz="quarter" idx="53"/>
          </p:nvPr>
        </p:nvSpPr>
        <p:spPr>
          <a:xfrm>
            <a:off x="447611" y="1711811"/>
            <a:ext cx="11428806" cy="4673800"/>
          </a:xfrm>
        </p:spPr>
        <p:txBody>
          <a:bodyPr vert="horz" lIns="91440" tIns="45720" rIns="91440" bIns="45720" rtlCol="0" anchor="t">
            <a:normAutofit/>
          </a:bodyPr>
          <a:lstStyle/>
          <a:p>
            <a:pPr marL="0" indent="0">
              <a:spcAft>
                <a:spcPts val="600"/>
              </a:spcAft>
              <a:buClr>
                <a:srgbClr val="000000"/>
              </a:buClr>
              <a:buSzPct val="92000"/>
              <a:buNone/>
              <a:defRPr/>
            </a:pPr>
            <a:r>
              <a:rPr lang="en-US" sz="2400" dirty="0"/>
              <a:t>To achieve the goal of modernized oversight that is </a:t>
            </a:r>
            <a:r>
              <a:rPr lang="en-US" sz="2400" b="1" dirty="0"/>
              <a:t>tiered based on risk</a:t>
            </a:r>
            <a:r>
              <a:rPr lang="en-US" sz="2400" dirty="0"/>
              <a:t>:</a:t>
            </a:r>
            <a:endParaRPr lang="en-US" sz="2400" dirty="0">
              <a:ea typeface="Calibri"/>
              <a:cs typeface="Calibri"/>
            </a:endParaRPr>
          </a:p>
          <a:p>
            <a:pPr marL="0" indent="0">
              <a:spcAft>
                <a:spcPts val="600"/>
              </a:spcAft>
              <a:buNone/>
              <a:defRPr/>
            </a:pPr>
            <a:endParaRPr lang="en-US" sz="1000" u="sng" dirty="0">
              <a:ea typeface="Calibri"/>
              <a:cs typeface="Calibri"/>
            </a:endParaRPr>
          </a:p>
          <a:p>
            <a:pPr marL="0" indent="0">
              <a:spcAft>
                <a:spcPts val="600"/>
              </a:spcAft>
              <a:buClr>
                <a:srgbClr val="000000"/>
              </a:buClr>
              <a:buSzPct val="92000"/>
              <a:buNone/>
              <a:defRPr/>
            </a:pPr>
            <a:r>
              <a:rPr lang="en-US" sz="2400" dirty="0"/>
              <a:t>We are most interested in hearing opinions on: </a:t>
            </a:r>
            <a:endParaRPr lang="en-US" sz="2400" dirty="0">
              <a:ea typeface="Calibri" panose="020F0502020204030204"/>
              <a:cs typeface="Calibri" panose="020F0502020204030204"/>
            </a:endParaRPr>
          </a:p>
          <a:p>
            <a:pPr lvl="1">
              <a:spcAft>
                <a:spcPts val="600"/>
              </a:spcAft>
              <a:buClr>
                <a:srgbClr val="000000"/>
              </a:buClr>
              <a:buSzPct val="92000"/>
              <a:buFont typeface="Wingdings" panose="02070309020205020404" pitchFamily="49" charset="0"/>
              <a:buChar char="§"/>
              <a:defRPr/>
            </a:pPr>
            <a:r>
              <a:rPr lang="en-US" sz="2400" b="1" dirty="0">
                <a:solidFill>
                  <a:srgbClr val="000000"/>
                </a:solidFill>
              </a:rPr>
              <a:t>Scope</a:t>
            </a:r>
            <a:r>
              <a:rPr lang="en-US" sz="2400" dirty="0">
                <a:solidFill>
                  <a:srgbClr val="000000"/>
                </a:solidFill>
              </a:rPr>
              <a:t> of the new policy and how it should address potential biohazardous risks beyond recombinant or synthetic nucleic acid technologies</a:t>
            </a:r>
            <a:endParaRPr lang="en-US" sz="2400" dirty="0">
              <a:solidFill>
                <a:srgbClr val="000000"/>
              </a:solidFill>
              <a:ea typeface="Calibri"/>
              <a:cs typeface="Calibri"/>
            </a:endParaRPr>
          </a:p>
          <a:p>
            <a:pPr lvl="1">
              <a:spcAft>
                <a:spcPts val="600"/>
              </a:spcAft>
              <a:buClr>
                <a:srgbClr val="000000"/>
              </a:buClr>
              <a:buSzPct val="92000"/>
              <a:buFont typeface="Wingdings" panose="02070309020205020404" pitchFamily="49" charset="0"/>
              <a:buChar char="§"/>
              <a:defRPr/>
            </a:pPr>
            <a:r>
              <a:rPr lang="en-US" sz="2400" dirty="0">
                <a:solidFill>
                  <a:srgbClr val="000000"/>
                </a:solidFill>
                <a:latin typeface="Calibri"/>
                <a:ea typeface="Calibri" panose="020F0502020204030204"/>
                <a:cs typeface="Calibri" panose="020F0502020204030204"/>
              </a:rPr>
              <a:t>Different </a:t>
            </a:r>
            <a:r>
              <a:rPr lang="en-US" sz="2400" b="1" dirty="0">
                <a:solidFill>
                  <a:srgbClr val="000000"/>
                </a:solidFill>
                <a:latin typeface="Calibri"/>
                <a:ea typeface="Calibri" panose="020F0502020204030204"/>
                <a:cs typeface="Calibri" panose="020F0502020204030204"/>
              </a:rPr>
              <a:t>levels of oversight</a:t>
            </a:r>
            <a:r>
              <a:rPr lang="en-US" sz="2400" dirty="0">
                <a:solidFill>
                  <a:srgbClr val="000000"/>
                </a:solidFill>
                <a:latin typeface="Calibri"/>
                <a:ea typeface="Calibri" panose="020F0502020204030204"/>
                <a:cs typeface="Calibri" panose="020F0502020204030204"/>
              </a:rPr>
              <a:t> based on risk and safety data</a:t>
            </a:r>
          </a:p>
          <a:p>
            <a:pPr lvl="1">
              <a:spcAft>
                <a:spcPts val="600"/>
              </a:spcAft>
              <a:buClr>
                <a:srgbClr val="000000"/>
              </a:buClr>
              <a:buSzPct val="92000"/>
              <a:buFont typeface="Wingdings" panose="02070309020205020404" pitchFamily="49" charset="0"/>
              <a:buChar char="§"/>
              <a:defRPr/>
            </a:pPr>
            <a:r>
              <a:rPr lang="en-US" sz="2400" dirty="0">
                <a:solidFill>
                  <a:srgbClr val="000000"/>
                </a:solidFill>
                <a:ea typeface="Calibri" panose="020F0502020204030204"/>
                <a:cs typeface="Calibri" panose="020F0502020204030204"/>
              </a:rPr>
              <a:t>Opportunities to </a:t>
            </a:r>
            <a:r>
              <a:rPr lang="en-US" sz="2400" b="1" dirty="0">
                <a:solidFill>
                  <a:srgbClr val="000000"/>
                </a:solidFill>
                <a:ea typeface="Calibri" panose="020F0502020204030204"/>
                <a:cs typeface="Calibri" panose="020F0502020204030204"/>
              </a:rPr>
              <a:t>improve IBC functions </a:t>
            </a:r>
            <a:r>
              <a:rPr lang="en-US" sz="2400" dirty="0">
                <a:solidFill>
                  <a:srgbClr val="000000"/>
                </a:solidFill>
                <a:ea typeface="Calibri" panose="020F0502020204030204"/>
                <a:cs typeface="Calibri" panose="020F0502020204030204"/>
              </a:rPr>
              <a:t>and</a:t>
            </a:r>
            <a:r>
              <a:rPr lang="en-US" sz="2400" b="1" dirty="0">
                <a:solidFill>
                  <a:srgbClr val="000000"/>
                </a:solidFill>
                <a:ea typeface="Calibri" panose="020F0502020204030204"/>
                <a:cs typeface="Calibri" panose="020F0502020204030204"/>
              </a:rPr>
              <a:t> advance transparency</a:t>
            </a:r>
          </a:p>
          <a:p>
            <a:pPr lvl="1">
              <a:spcAft>
                <a:spcPts val="600"/>
              </a:spcAft>
              <a:buClr>
                <a:srgbClr val="000000"/>
              </a:buClr>
              <a:buSzPct val="92000"/>
              <a:buFont typeface="Wingdings" panose="02070309020205020404" pitchFamily="49" charset="0"/>
              <a:buChar char="§"/>
              <a:defRPr/>
            </a:pPr>
            <a:endParaRPr lang="en-US" sz="2400" dirty="0">
              <a:solidFill>
                <a:srgbClr val="000000"/>
              </a:solidFill>
              <a:ea typeface="Calibri" panose="020F0502020204030204"/>
              <a:cs typeface="Calibri" panose="020F0502020204030204"/>
            </a:endParaRPr>
          </a:p>
          <a:p>
            <a:pPr marL="0" indent="0">
              <a:spcAft>
                <a:spcPts val="600"/>
              </a:spcAft>
              <a:buClr>
                <a:srgbClr val="000000"/>
              </a:buClr>
              <a:buSzPct val="92000"/>
              <a:buNone/>
              <a:defRPr/>
            </a:pPr>
            <a:endParaRPr lang="en-US" sz="1000" b="1" dirty="0">
              <a:ea typeface="Calibri"/>
              <a:cs typeface="Calibri"/>
            </a:endParaRPr>
          </a:p>
          <a:p>
            <a:pPr marL="0" indent="0">
              <a:spcAft>
                <a:spcPts val="600"/>
              </a:spcAft>
              <a:buNone/>
              <a:defRPr/>
            </a:pPr>
            <a:r>
              <a:rPr lang="en-US" sz="2400" b="1" dirty="0"/>
              <a:t>NOTE</a:t>
            </a:r>
            <a:r>
              <a:rPr lang="en-US" sz="2400" dirty="0"/>
              <a:t>: All draft options presented here are a starting point; we welcome individual input on the above or any additional options that you think should be considered.</a:t>
            </a:r>
            <a:endParaRPr lang="en-US" sz="2400" dirty="0">
              <a:ea typeface="Calibri"/>
              <a:cs typeface="Calibri"/>
            </a:endParaRPr>
          </a:p>
          <a:p>
            <a:endParaRPr lang="en-US" dirty="0"/>
          </a:p>
        </p:txBody>
      </p:sp>
    </p:spTree>
    <p:extLst>
      <p:ext uri="{BB962C8B-B14F-4D97-AF65-F5344CB8AC3E}">
        <p14:creationId xmlns:p14="http://schemas.microsoft.com/office/powerpoint/2010/main" val="69834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8CAAA-09C0-6BC9-1123-707687D81988}"/>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a:p>
            <a:endParaRPr lang="en-US" sz="800">
              <a:solidFill>
                <a:schemeClr val="tx1"/>
              </a:solidFill>
              <a:latin typeface="Calibri Light"/>
              <a:ea typeface="Calibri Light"/>
              <a:cs typeface="Calibri Light"/>
            </a:endParaRPr>
          </a:p>
        </p:txBody>
      </p:sp>
      <p:sp>
        <p:nvSpPr>
          <p:cNvPr id="3" name="Title 2">
            <a:extLst>
              <a:ext uri="{FF2B5EF4-FFF2-40B4-BE49-F238E27FC236}">
                <a16:creationId xmlns:a16="http://schemas.microsoft.com/office/drawing/2014/main" id="{CC556EBE-1711-D664-5C0E-B1B5457ABD48}"/>
              </a:ext>
            </a:extLst>
          </p:cNvPr>
          <p:cNvSpPr>
            <a:spLocks noGrp="1"/>
          </p:cNvSpPr>
          <p:nvPr>
            <p:ph type="title"/>
          </p:nvPr>
        </p:nvSpPr>
        <p:spPr/>
        <p:txBody>
          <a:bodyPr>
            <a:noAutofit/>
          </a:bodyPr>
          <a:lstStyle/>
          <a:p>
            <a:r>
              <a:rPr lang="en-US" sz="3600">
                <a:latin typeface="Calibri"/>
                <a:ea typeface="Calibri"/>
                <a:cs typeface="Calibri"/>
              </a:rPr>
              <a:t>How Can You Help Right Now?</a:t>
            </a:r>
            <a:endParaRPr lang="en-US" sz="3600">
              <a:ea typeface="Calibri"/>
            </a:endParaRPr>
          </a:p>
        </p:txBody>
      </p:sp>
      <p:sp>
        <p:nvSpPr>
          <p:cNvPr id="5" name="Text Placeholder 4">
            <a:extLst>
              <a:ext uri="{FF2B5EF4-FFF2-40B4-BE49-F238E27FC236}">
                <a16:creationId xmlns:a16="http://schemas.microsoft.com/office/drawing/2014/main" id="{98FBC2BC-5CB8-DC5A-0706-8491994ECD5F}"/>
              </a:ext>
            </a:extLst>
          </p:cNvPr>
          <p:cNvSpPr>
            <a:spLocks noGrp="1"/>
          </p:cNvSpPr>
          <p:nvPr>
            <p:ph type="body" sz="quarter" idx="53"/>
          </p:nvPr>
        </p:nvSpPr>
        <p:spPr>
          <a:xfrm>
            <a:off x="403244" y="1527682"/>
            <a:ext cx="11376582" cy="4040692"/>
          </a:xfrm>
        </p:spPr>
        <p:txBody>
          <a:bodyPr vert="horz" lIns="91440" tIns="45720" rIns="91440" bIns="45720" rtlCol="0" anchor="t">
            <a:normAutofit/>
          </a:bodyPr>
          <a:lstStyle/>
          <a:p>
            <a:pPr marL="0" indent="0">
              <a:buNone/>
            </a:pPr>
            <a:r>
              <a:rPr lang="en-US" sz="2800">
                <a:ea typeface="Calibri"/>
                <a:cs typeface="Calibri"/>
              </a:rPr>
              <a:t>Visit our website to find the latest information on NIH efforts to modernize and strengthen biosafety oversight</a:t>
            </a:r>
          </a:p>
          <a:p>
            <a:pPr marL="0" indent="0">
              <a:buNone/>
            </a:pPr>
            <a:r>
              <a:rPr lang="en-US" sz="2400" b="1" u="sng">
                <a:solidFill>
                  <a:srgbClr val="2205FA"/>
                </a:solidFill>
                <a:ea typeface="+mn-lt"/>
                <a:cs typeface="+mn-lt"/>
              </a:rPr>
              <a:t>https://osp.od.nih.gov/policies/biosafety-and-biosecurity-policy#tab2/</a:t>
            </a:r>
            <a:endParaRPr lang="en-US" sz="2400" b="1" u="sng">
              <a:solidFill>
                <a:srgbClr val="2205FA"/>
              </a:solidFill>
              <a:ea typeface="Calibri"/>
              <a:cs typeface="Calibri"/>
            </a:endParaRPr>
          </a:p>
          <a:p>
            <a:pPr marL="0" indent="0">
              <a:buNone/>
            </a:pPr>
            <a:endParaRPr lang="en-US" sz="1000">
              <a:ea typeface="Calibri"/>
              <a:cs typeface="Calibri"/>
            </a:endParaRPr>
          </a:p>
          <a:p>
            <a:pPr marL="0" indent="0">
              <a:buNone/>
            </a:pPr>
            <a:r>
              <a:rPr lang="en-US" sz="2800">
                <a:ea typeface="Calibri"/>
                <a:cs typeface="Calibri"/>
              </a:rPr>
              <a:t>On-demand commenting using the biosafety badge/widget  </a:t>
            </a:r>
            <a:endParaRPr lang="en-US"/>
          </a:p>
          <a:p>
            <a:pPr marL="0" indent="0">
              <a:buNone/>
            </a:pPr>
            <a:r>
              <a:rPr lang="en-US" sz="2400" b="1" u="sng">
                <a:solidFill>
                  <a:srgbClr val="2205FA"/>
                </a:solidFill>
                <a:ea typeface="+mn-lt"/>
                <a:cs typeface="+mn-lt"/>
              </a:rPr>
              <a:t>https://osp.od.nih.gov/help-modernize-and-strengthen-the-oversight-of-biosafety/</a:t>
            </a:r>
            <a:endParaRPr lang="en-US" sz="2400" b="1" u="sng">
              <a:solidFill>
                <a:srgbClr val="2205FA"/>
              </a:solidFill>
              <a:ea typeface="Calibri"/>
              <a:cs typeface="Calibri"/>
            </a:endParaRPr>
          </a:p>
        </p:txBody>
      </p:sp>
      <p:pic>
        <p:nvPicPr>
          <p:cNvPr id="6" name="Picture 5">
            <a:extLst>
              <a:ext uri="{FF2B5EF4-FFF2-40B4-BE49-F238E27FC236}">
                <a16:creationId xmlns:a16="http://schemas.microsoft.com/office/drawing/2014/main" id="{8C7D1C2E-30AF-413F-7D57-3A99A3A74CD7}"/>
              </a:ext>
            </a:extLst>
          </p:cNvPr>
          <p:cNvPicPr>
            <a:picLocks noChangeAspect="1"/>
          </p:cNvPicPr>
          <p:nvPr/>
        </p:nvPicPr>
        <p:blipFill>
          <a:blip r:embed="rId2"/>
          <a:stretch>
            <a:fillRect/>
          </a:stretch>
        </p:blipFill>
        <p:spPr>
          <a:xfrm>
            <a:off x="4473528" y="4619390"/>
            <a:ext cx="2251737" cy="2238610"/>
          </a:xfrm>
          <a:prstGeom prst="rect">
            <a:avLst/>
          </a:prstGeom>
        </p:spPr>
      </p:pic>
    </p:spTree>
    <p:extLst>
      <p:ext uri="{BB962C8B-B14F-4D97-AF65-F5344CB8AC3E}">
        <p14:creationId xmlns:p14="http://schemas.microsoft.com/office/powerpoint/2010/main" val="348707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FC8E-2273-61F2-1F16-61E372C712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8789C3-8F9E-F264-2A77-8F3FC6441811}"/>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3" name="Title 2">
            <a:extLst>
              <a:ext uri="{FF2B5EF4-FFF2-40B4-BE49-F238E27FC236}">
                <a16:creationId xmlns:a16="http://schemas.microsoft.com/office/drawing/2014/main" id="{335F2788-1036-A923-0B00-D1B1FB10613A}"/>
              </a:ext>
            </a:extLst>
          </p:cNvPr>
          <p:cNvSpPr>
            <a:spLocks noGrp="1"/>
          </p:cNvSpPr>
          <p:nvPr>
            <p:ph type="title"/>
          </p:nvPr>
        </p:nvSpPr>
        <p:spPr>
          <a:xfrm>
            <a:off x="455084" y="734691"/>
            <a:ext cx="11002347" cy="973611"/>
          </a:xfrm>
        </p:spPr>
        <p:txBody>
          <a:bodyPr lIns="91440" tIns="45720" rIns="91440" bIns="45720" anchor="ctr">
            <a:noAutofit/>
          </a:bodyPr>
          <a:lstStyle/>
          <a:p>
            <a:pPr defTabSz="914400" eaLnBrk="1" fontAlgn="auto" hangingPunct="1">
              <a:spcBef>
                <a:spcPts val="0"/>
              </a:spcBef>
              <a:spcAft>
                <a:spcPts val="0"/>
              </a:spcAft>
              <a:defRPr/>
            </a:pPr>
            <a:r>
              <a:rPr lang="en-US" sz="3600">
                <a:solidFill>
                  <a:schemeClr val="accent1"/>
                </a:solidFill>
                <a:latin typeface="Calibri"/>
                <a:ea typeface="Calibri"/>
                <a:cs typeface="Calibri"/>
              </a:rPr>
              <a:t>Science and Technology has Evolved: </a:t>
            </a:r>
            <a:br>
              <a:rPr lang="en-US" sz="3600">
                <a:solidFill>
                  <a:schemeClr val="accent1"/>
                </a:solidFill>
                <a:latin typeface="Calibri"/>
                <a:ea typeface="Calibri"/>
                <a:cs typeface="Calibri"/>
              </a:rPr>
            </a:br>
            <a:r>
              <a:rPr lang="en-US" sz="3600">
                <a:solidFill>
                  <a:schemeClr val="accent1"/>
                </a:solidFill>
                <a:latin typeface="Calibri"/>
                <a:ea typeface="Calibri"/>
                <a:cs typeface="Calibri"/>
              </a:rPr>
              <a:t>Biosafety Policy and Oversight Need to Keep Pace </a:t>
            </a:r>
            <a:endParaRPr lang="en-US" sz="3600">
              <a:solidFill>
                <a:schemeClr val="accent1"/>
              </a:solidFill>
              <a:latin typeface="Aptos"/>
              <a:ea typeface="Calibri"/>
              <a:cs typeface="Calibri"/>
            </a:endParaRPr>
          </a:p>
        </p:txBody>
      </p:sp>
      <p:sp>
        <p:nvSpPr>
          <p:cNvPr id="9" name="Text Placeholder 8">
            <a:extLst>
              <a:ext uri="{FF2B5EF4-FFF2-40B4-BE49-F238E27FC236}">
                <a16:creationId xmlns:a16="http://schemas.microsoft.com/office/drawing/2014/main" id="{6B8934D2-DC60-3187-F918-86F51DDBABC8}"/>
              </a:ext>
            </a:extLst>
          </p:cNvPr>
          <p:cNvSpPr>
            <a:spLocks noGrp="1"/>
          </p:cNvSpPr>
          <p:nvPr>
            <p:ph type="body" sz="quarter" idx="53"/>
          </p:nvPr>
        </p:nvSpPr>
        <p:spPr>
          <a:xfrm>
            <a:off x="280955" y="2312126"/>
            <a:ext cx="11630089" cy="4062548"/>
          </a:xfrm>
        </p:spPr>
        <p:txBody>
          <a:bodyPr vert="horz" lIns="91440" tIns="45720" rIns="91440" bIns="45720" rtlCol="0" anchor="t">
            <a:normAutofit lnSpcReduction="10000"/>
          </a:bodyPr>
          <a:lstStyle/>
          <a:p>
            <a:pPr>
              <a:spcAft>
                <a:spcPts val="600"/>
              </a:spcAft>
              <a:buClr>
                <a:srgbClr val="000000"/>
              </a:buClr>
              <a:buSzPct val="92000"/>
              <a:buFont typeface="Wingdings" panose="05000000000000000000" pitchFamily="2" charset="2"/>
              <a:buChar char="§"/>
              <a:defRPr/>
            </a:pPr>
            <a:r>
              <a:rPr lang="en-US" sz="2800" dirty="0"/>
              <a:t>NIH Guidelines for Research Involving Recombinant or Synthetic Nucleic Acid Molecules have served as the foundation for biosafety practices for 50 years and have been adopted across Federal Departments and Agencies</a:t>
            </a:r>
            <a:endParaRPr lang="en-US" sz="2800" dirty="0">
              <a:ea typeface="Calibri"/>
              <a:cs typeface="Calibri"/>
            </a:endParaRPr>
          </a:p>
          <a:p>
            <a:pPr>
              <a:spcAft>
                <a:spcPts val="600"/>
              </a:spcAft>
              <a:buClr>
                <a:srgbClr val="000000"/>
              </a:buClr>
              <a:buSzPct val="92000"/>
              <a:buFont typeface="Wingdings" panose="05000000000000000000" pitchFamily="2" charset="2"/>
              <a:buChar char="§"/>
              <a:defRPr/>
            </a:pPr>
            <a:r>
              <a:rPr lang="en-US" sz="2800" dirty="0"/>
              <a:t>Biosafety risk</a:t>
            </a:r>
            <a:r>
              <a:rPr lang="en-US" sz="2800" dirty="0">
                <a:solidFill>
                  <a:schemeClr val="tx1"/>
                </a:solidFill>
              </a:rPr>
              <a:t>s don't exclusively depend on the technique used (e.g., recombinant/synthetic nucleic acids)</a:t>
            </a:r>
            <a:endParaRPr lang="en-US" sz="2800" dirty="0">
              <a:solidFill>
                <a:schemeClr val="tx1"/>
              </a:solidFill>
              <a:ea typeface="Calibri"/>
              <a:cs typeface="Calibri"/>
            </a:endParaRPr>
          </a:p>
          <a:p>
            <a:pPr lvl="0">
              <a:spcAft>
                <a:spcPts val="600"/>
              </a:spcAft>
              <a:buClr>
                <a:srgbClr val="000000"/>
              </a:buClr>
              <a:buSzPct val="92000"/>
              <a:buFont typeface="Wingdings" panose="05000000000000000000" pitchFamily="2" charset="2"/>
              <a:buChar char="§"/>
              <a:defRPr/>
            </a:pPr>
            <a:r>
              <a:rPr lang="en-US" sz="2800" dirty="0"/>
              <a:t>USG needs a </a:t>
            </a:r>
            <a:r>
              <a:rPr lang="en-US" sz="2800" b="1" dirty="0"/>
              <a:t>risk-based, coordinated policy and oversight system</a:t>
            </a:r>
            <a:endParaRPr lang="en-US" sz="2800" b="1" dirty="0">
              <a:ea typeface="Calibri"/>
              <a:cs typeface="Calibri"/>
            </a:endParaRPr>
          </a:p>
          <a:p>
            <a:pPr marL="0" lvl="0" indent="0">
              <a:spcAft>
                <a:spcPts val="600"/>
              </a:spcAft>
              <a:buClr>
                <a:srgbClr val="000000"/>
              </a:buClr>
              <a:buSzPct val="92000"/>
              <a:buNone/>
              <a:defRPr/>
            </a:pPr>
            <a:endParaRPr lang="en-US" sz="2800" dirty="0"/>
          </a:p>
          <a:p>
            <a:pPr marL="0" indent="0" algn="ctr">
              <a:spcAft>
                <a:spcPts val="600"/>
              </a:spcAft>
              <a:buClr>
                <a:srgbClr val="000000"/>
              </a:buClr>
              <a:buSzPct val="92000"/>
              <a:buNone/>
              <a:defRPr/>
            </a:pPr>
            <a:r>
              <a:rPr lang="en-US" sz="2800" b="1" dirty="0">
                <a:solidFill>
                  <a:srgbClr val="2205FA"/>
                </a:solidFill>
              </a:rPr>
              <a:t>NIH, in partnership with IBCs and the public, is well positioned to usher in a new era of oversight to ensure the safe conduct of research.</a:t>
            </a:r>
            <a:endParaRPr lang="en-US" dirty="0">
              <a:solidFill>
                <a:srgbClr val="2205FA"/>
              </a:solidFill>
            </a:endParaRPr>
          </a:p>
        </p:txBody>
      </p:sp>
    </p:spTree>
    <p:extLst>
      <p:ext uri="{BB962C8B-B14F-4D97-AF65-F5344CB8AC3E}">
        <p14:creationId xmlns:p14="http://schemas.microsoft.com/office/powerpoint/2010/main" val="2477085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F6503-F252-2911-8854-FE6B499BD79E}"/>
              </a:ext>
            </a:extLst>
          </p:cNvPr>
          <p:cNvSpPr>
            <a:spLocks noGrp="1"/>
          </p:cNvSpPr>
          <p:nvPr>
            <p:ph type="title"/>
          </p:nvPr>
        </p:nvSpPr>
        <p:spPr>
          <a:xfrm>
            <a:off x="452277" y="1009164"/>
            <a:ext cx="9326880" cy="338328"/>
          </a:xfrm>
        </p:spPr>
        <p:txBody>
          <a:bodyPr vert="horz" lIns="91440" tIns="45720" rIns="91440" bIns="45720" rtlCol="0" anchor="ctr">
            <a:noAutofit/>
          </a:bodyPr>
          <a:lstStyle/>
          <a:p>
            <a:r>
              <a:rPr lang="en-US" sz="3600">
                <a:latin typeface="Calibri"/>
                <a:ea typeface="Calibri"/>
                <a:cs typeface="Calibri"/>
              </a:rPr>
              <a:t>Biosafety Policy for the 21</a:t>
            </a:r>
            <a:r>
              <a:rPr lang="en-US" sz="3600" baseline="30000">
                <a:latin typeface="Calibri"/>
                <a:ea typeface="Calibri"/>
                <a:cs typeface="Calibri"/>
              </a:rPr>
              <a:t>st</a:t>
            </a:r>
            <a:r>
              <a:rPr lang="en-US" sz="3600">
                <a:latin typeface="Calibri"/>
                <a:ea typeface="Calibri"/>
                <a:cs typeface="Calibri"/>
              </a:rPr>
              <a:t> Century </a:t>
            </a:r>
          </a:p>
        </p:txBody>
      </p:sp>
      <p:sp>
        <p:nvSpPr>
          <p:cNvPr id="5" name="Text Placeholder 4">
            <a:extLst>
              <a:ext uri="{FF2B5EF4-FFF2-40B4-BE49-F238E27FC236}">
                <a16:creationId xmlns:a16="http://schemas.microsoft.com/office/drawing/2014/main" id="{08B2385C-6C16-6C4F-B4FE-7EE22AFBA518}"/>
              </a:ext>
            </a:extLst>
          </p:cNvPr>
          <p:cNvSpPr>
            <a:spLocks noGrp="1"/>
          </p:cNvSpPr>
          <p:nvPr>
            <p:ph type="body" sz="quarter" idx="20"/>
          </p:nvPr>
        </p:nvSpPr>
        <p:spPr>
          <a:xfrm>
            <a:off x="543894" y="1848663"/>
            <a:ext cx="3508342" cy="831850"/>
          </a:xfrm>
        </p:spPr>
        <p:txBody>
          <a:bodyPr vert="horz" lIns="91440" tIns="45720" rIns="91440" bIns="45720" rtlCol="0" anchor="t">
            <a:noAutofit/>
          </a:bodyPr>
          <a:lstStyle/>
          <a:p>
            <a:r>
              <a:rPr lang="en-US" sz="2200" b="1">
                <a:solidFill>
                  <a:srgbClr val="20558A"/>
                </a:solidFill>
                <a:latin typeface="Calibri"/>
                <a:ea typeface="Calibri"/>
                <a:cs typeface="Calibri"/>
              </a:rPr>
              <a:t>CURRENT</a:t>
            </a:r>
            <a:r>
              <a:rPr lang="en-US" sz="2200" b="1">
                <a:latin typeface="Calibri"/>
                <a:ea typeface="Verdana"/>
                <a:cs typeface="Calibri Light"/>
              </a:rPr>
              <a:t> </a:t>
            </a:r>
            <a:r>
              <a:rPr lang="en-US" sz="2200" b="1">
                <a:solidFill>
                  <a:srgbClr val="20558A"/>
                </a:solidFill>
                <a:latin typeface="Calibri"/>
                <a:ea typeface="Calibri"/>
                <a:cs typeface="Calibri"/>
              </a:rPr>
              <a:t>SCOPE OF NIH GUIDELINES</a:t>
            </a:r>
            <a:endParaRPr lang="en-US" sz="2200" b="1">
              <a:solidFill>
                <a:srgbClr val="20558A"/>
              </a:solidFill>
              <a:latin typeface="Calibri" panose="020F0502020204030204" pitchFamily="34" charset="0"/>
              <a:ea typeface="+mj-ea"/>
              <a:cs typeface="Calibri" panose="020F0502020204030204" pitchFamily="34" charset="0"/>
            </a:endParaRPr>
          </a:p>
        </p:txBody>
      </p:sp>
      <p:sp>
        <p:nvSpPr>
          <p:cNvPr id="6" name="Text Placeholder 5">
            <a:extLst>
              <a:ext uri="{FF2B5EF4-FFF2-40B4-BE49-F238E27FC236}">
                <a16:creationId xmlns:a16="http://schemas.microsoft.com/office/drawing/2014/main" id="{2C977912-4F9A-22D0-794F-A17DFCF52A29}"/>
              </a:ext>
            </a:extLst>
          </p:cNvPr>
          <p:cNvSpPr>
            <a:spLocks noGrp="1"/>
          </p:cNvSpPr>
          <p:nvPr>
            <p:ph type="body" sz="quarter" idx="22"/>
          </p:nvPr>
        </p:nvSpPr>
        <p:spPr>
          <a:xfrm>
            <a:off x="944088" y="2816547"/>
            <a:ext cx="4562374" cy="3704210"/>
          </a:xfrm>
        </p:spPr>
        <p:txBody>
          <a:bodyPr>
            <a:normAutofit/>
          </a:bodyPr>
          <a:lstStyle/>
          <a:p>
            <a:pPr>
              <a:buFont typeface="Wingdings" panose="05000000000000000000" pitchFamily="2" charset="2"/>
              <a:buChar char="§"/>
            </a:pPr>
            <a:r>
              <a:rPr lang="en-US" sz="2400" b="1">
                <a:solidFill>
                  <a:srgbClr val="000000"/>
                </a:solidFill>
              </a:rPr>
              <a:t>Technique-based</a:t>
            </a:r>
            <a:r>
              <a:rPr lang="en-US" sz="2400">
                <a:solidFill>
                  <a:srgbClr val="000000"/>
                </a:solidFill>
              </a:rPr>
              <a:t>, focus on recombinant and synthetic nucleic acid molecules</a:t>
            </a:r>
          </a:p>
          <a:p>
            <a:pPr>
              <a:buFont typeface="Wingdings" panose="05000000000000000000" pitchFamily="2" charset="2"/>
              <a:buChar char="§"/>
            </a:pPr>
            <a:r>
              <a:rPr lang="en-US" sz="2400">
                <a:solidFill>
                  <a:srgbClr val="000000"/>
                </a:solidFill>
              </a:rPr>
              <a:t>Includes plants, microbes for environmental remediation, vaccine/gene therapy</a:t>
            </a:r>
          </a:p>
          <a:p>
            <a:pPr>
              <a:buFont typeface="Wingdings" panose="05000000000000000000" pitchFamily="2" charset="2"/>
              <a:buChar char="§"/>
            </a:pPr>
            <a:r>
              <a:rPr lang="en-US" sz="2400">
                <a:solidFill>
                  <a:srgbClr val="000000"/>
                </a:solidFill>
              </a:rPr>
              <a:t>Some covered research under purview of other agency authorities</a:t>
            </a:r>
            <a:r>
              <a:rPr lang="en-US" sz="2400" b="1">
                <a:solidFill>
                  <a:srgbClr val="000000"/>
                </a:solidFill>
              </a:rPr>
              <a:t> </a:t>
            </a:r>
            <a:r>
              <a:rPr lang="en-US" sz="2400">
                <a:solidFill>
                  <a:srgbClr val="000000"/>
                </a:solidFill>
              </a:rPr>
              <a:t>(e.g., USDA, FDA)</a:t>
            </a:r>
          </a:p>
        </p:txBody>
      </p:sp>
      <p:sp>
        <p:nvSpPr>
          <p:cNvPr id="7" name="Text Placeholder 6">
            <a:extLst>
              <a:ext uri="{FF2B5EF4-FFF2-40B4-BE49-F238E27FC236}">
                <a16:creationId xmlns:a16="http://schemas.microsoft.com/office/drawing/2014/main" id="{5A12DAB2-D54B-DBE5-83AB-E22026990714}"/>
              </a:ext>
            </a:extLst>
          </p:cNvPr>
          <p:cNvSpPr>
            <a:spLocks noGrp="1"/>
          </p:cNvSpPr>
          <p:nvPr>
            <p:ph type="body" sz="quarter" idx="21"/>
          </p:nvPr>
        </p:nvSpPr>
        <p:spPr>
          <a:xfrm>
            <a:off x="6096291" y="1848663"/>
            <a:ext cx="4273092" cy="831850"/>
          </a:xfrm>
        </p:spPr>
        <p:txBody>
          <a:bodyPr vert="horz" lIns="91440" tIns="45720" rIns="91440" bIns="45720" rtlCol="0" anchor="t">
            <a:normAutofit fontScale="85000" lnSpcReduction="10000"/>
          </a:bodyPr>
          <a:lstStyle/>
          <a:p>
            <a:r>
              <a:rPr lang="en-US" sz="2600" b="1">
                <a:solidFill>
                  <a:srgbClr val="20558A"/>
                </a:solidFill>
                <a:latin typeface="Calibri"/>
                <a:ea typeface="Calibri"/>
                <a:cs typeface="Calibri"/>
              </a:rPr>
              <a:t>POTENTIAL FUTURE SCOPE OF NIH BIOSAFETY POLICY</a:t>
            </a:r>
            <a:endParaRPr lang="en-US" sz="2600" b="1">
              <a:solidFill>
                <a:srgbClr val="20558A"/>
              </a:solidFill>
              <a:latin typeface="Calibri" panose="020F0502020204030204" pitchFamily="34" charset="0"/>
              <a:ea typeface="+mj-ea"/>
              <a:cs typeface="Calibri" panose="020F0502020204030204" pitchFamily="34" charset="0"/>
            </a:endParaRPr>
          </a:p>
        </p:txBody>
      </p:sp>
      <p:sp>
        <p:nvSpPr>
          <p:cNvPr id="8" name="Text Placeholder 7">
            <a:extLst>
              <a:ext uri="{FF2B5EF4-FFF2-40B4-BE49-F238E27FC236}">
                <a16:creationId xmlns:a16="http://schemas.microsoft.com/office/drawing/2014/main" id="{1CE6011A-9AF9-9F4E-E8F7-3ECE6115222C}"/>
              </a:ext>
            </a:extLst>
          </p:cNvPr>
          <p:cNvSpPr>
            <a:spLocks noGrp="1"/>
          </p:cNvSpPr>
          <p:nvPr>
            <p:ph type="body" sz="quarter" idx="23"/>
          </p:nvPr>
        </p:nvSpPr>
        <p:spPr>
          <a:xfrm>
            <a:off x="6489700" y="2915508"/>
            <a:ext cx="5451287" cy="3505034"/>
          </a:xfrm>
        </p:spPr>
        <p:txBody>
          <a:bodyPr>
            <a:normAutofit/>
          </a:bodyPr>
          <a:lstStyle/>
          <a:p>
            <a:pPr>
              <a:buFont typeface="Wingdings" panose="05000000000000000000" pitchFamily="2" charset="2"/>
              <a:buChar char="§"/>
            </a:pPr>
            <a:r>
              <a:rPr lang="en-US" sz="2400" b="1">
                <a:solidFill>
                  <a:srgbClr val="000000"/>
                </a:solidFill>
              </a:rPr>
              <a:t>Risk-based</a:t>
            </a:r>
            <a:r>
              <a:rPr lang="en-US" sz="2400">
                <a:solidFill>
                  <a:srgbClr val="000000"/>
                </a:solidFill>
              </a:rPr>
              <a:t>, expand to include wild type agents and other possible biohazards</a:t>
            </a:r>
          </a:p>
          <a:p>
            <a:pPr>
              <a:buFont typeface="Wingdings" panose="05000000000000000000" pitchFamily="2" charset="2"/>
              <a:buChar char="§"/>
            </a:pPr>
            <a:r>
              <a:rPr lang="en-US" sz="2400">
                <a:solidFill>
                  <a:srgbClr val="000000"/>
                </a:solidFill>
              </a:rPr>
              <a:t>Focus on NIH-relevant</a:t>
            </a:r>
            <a:r>
              <a:rPr lang="en-US" sz="2400" b="1">
                <a:solidFill>
                  <a:srgbClr val="000000"/>
                </a:solidFill>
              </a:rPr>
              <a:t> </a:t>
            </a:r>
            <a:r>
              <a:rPr lang="en-US" sz="2400">
                <a:solidFill>
                  <a:srgbClr val="000000"/>
                </a:solidFill>
              </a:rPr>
              <a:t>contained</a:t>
            </a:r>
            <a:r>
              <a:rPr lang="en-US" sz="2400" b="1">
                <a:solidFill>
                  <a:srgbClr val="000000"/>
                </a:solidFill>
              </a:rPr>
              <a:t> biomedical</a:t>
            </a:r>
            <a:r>
              <a:rPr lang="en-US" sz="2400">
                <a:solidFill>
                  <a:srgbClr val="000000"/>
                </a:solidFill>
              </a:rPr>
              <a:t> laboratory research </a:t>
            </a:r>
          </a:p>
          <a:p>
            <a:pPr>
              <a:buFont typeface="Wingdings" panose="05000000000000000000" pitchFamily="2" charset="2"/>
              <a:buChar char="§"/>
            </a:pPr>
            <a:r>
              <a:rPr lang="en-US" sz="2400">
                <a:solidFill>
                  <a:srgbClr val="000000"/>
                </a:solidFill>
              </a:rPr>
              <a:t>Resources allocated for oversight are calibrated to risk posed</a:t>
            </a:r>
            <a:endParaRPr lang="en-US" sz="2400" b="1">
              <a:solidFill>
                <a:srgbClr val="000000"/>
              </a:solidFill>
            </a:endParaRPr>
          </a:p>
        </p:txBody>
      </p:sp>
      <p:sp>
        <p:nvSpPr>
          <p:cNvPr id="4" name="Text Placeholder 1">
            <a:extLst>
              <a:ext uri="{FF2B5EF4-FFF2-40B4-BE49-F238E27FC236}">
                <a16:creationId xmlns:a16="http://schemas.microsoft.com/office/drawing/2014/main" id="{9A15DD5B-8EC1-0C49-8224-39D764231C95}"/>
              </a:ext>
            </a:extLst>
          </p:cNvPr>
          <p:cNvSpPr txBox="1">
            <a:spLocks/>
          </p:cNvSpPr>
          <p:nvPr/>
        </p:nvSpPr>
        <p:spPr>
          <a:xfrm>
            <a:off x="450850" y="365274"/>
            <a:ext cx="3601386" cy="202818"/>
          </a:xfrm>
          <a:prstGeom prst="rect">
            <a:avLst/>
          </a:prstGeom>
        </p:spPr>
        <p:txBody>
          <a:bodyPr vert="horz" lIns="91440" tIns="45720" rIns="91440" bIns="45720" rtlCol="0" anchor="t">
            <a:normAutofit/>
          </a:bodyPr>
          <a:lstStyle>
            <a:lvl1pPr indent="0">
              <a:lnSpc>
                <a:spcPct val="90000"/>
              </a:lnSpc>
              <a:spcBef>
                <a:spcPts val="1000"/>
              </a:spcBef>
              <a:buFont typeface="Arial" panose="020B0604020202020204" pitchFamily="34" charset="0"/>
              <a:buNone/>
              <a:defRPr lang="en-US" sz="800" b="0" spc="300" dirty="0" smtClean="0">
                <a:latin typeface="Calibri Light"/>
                <a:ea typeface="Calibri Light"/>
                <a:cs typeface="Calibri Light"/>
              </a:defRPr>
            </a:lvl1pPr>
            <a:lvl2pPr marL="685800" indent="-228600">
              <a:lnSpc>
                <a:spcPct val="90000"/>
              </a:lnSpc>
              <a:spcBef>
                <a:spcPts val="500"/>
              </a:spcBef>
              <a:buFont typeface="Arial" panose="020B0604020202020204" pitchFamily="34" charset="0"/>
              <a:buChar char="•"/>
              <a:defRPr sz="1200"/>
            </a:lvl2pPr>
            <a:lvl3pPr marL="1143000" indent="-228600">
              <a:lnSpc>
                <a:spcPct val="90000"/>
              </a:lnSpc>
              <a:spcBef>
                <a:spcPts val="500"/>
              </a:spcBef>
              <a:buFont typeface="Arial" panose="020B0604020202020204" pitchFamily="34" charset="0"/>
              <a:buChar char="•"/>
              <a:defRPr sz="1200"/>
            </a:lvl3pPr>
            <a:lvl4pPr marL="1600200" indent="-228600">
              <a:lnSpc>
                <a:spcPct val="90000"/>
              </a:lnSpc>
              <a:spcBef>
                <a:spcPts val="500"/>
              </a:spcBef>
              <a:buFont typeface="Arial" panose="020B0604020202020204" pitchFamily="34" charset="0"/>
              <a:buChar char="•"/>
              <a:defRPr sz="1200"/>
            </a:lvl4pPr>
            <a:lvl5pPr marL="2057400" indent="-228600">
              <a:lnSpc>
                <a:spcPct val="90000"/>
              </a:lnSpc>
              <a:spcBef>
                <a:spcPts val="500"/>
              </a:spcBef>
              <a:buFont typeface="Arial" panose="020B0604020202020204" pitchFamily="34" charset="0"/>
              <a:buChar char="•"/>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NIH BIOSAFETY MODERNIZATION INITIATIVE</a:t>
            </a:r>
          </a:p>
        </p:txBody>
      </p:sp>
    </p:spTree>
    <p:extLst>
      <p:ext uri="{BB962C8B-B14F-4D97-AF65-F5344CB8AC3E}">
        <p14:creationId xmlns:p14="http://schemas.microsoft.com/office/powerpoint/2010/main" val="19282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AB8D6-7C66-9766-E8E4-14321CDAB8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813CC1-187C-0496-3D6D-12CF9B940B6D}"/>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5" name="Text Placeholder 4">
            <a:extLst>
              <a:ext uri="{FF2B5EF4-FFF2-40B4-BE49-F238E27FC236}">
                <a16:creationId xmlns:a16="http://schemas.microsoft.com/office/drawing/2014/main" id="{5816469E-A8C2-FA75-2C73-F7D584D52A1F}"/>
              </a:ext>
            </a:extLst>
          </p:cNvPr>
          <p:cNvSpPr>
            <a:spLocks noGrp="1"/>
          </p:cNvSpPr>
          <p:nvPr>
            <p:ph type="body" sz="quarter" idx="53"/>
          </p:nvPr>
        </p:nvSpPr>
        <p:spPr>
          <a:xfrm>
            <a:off x="312417" y="1589605"/>
            <a:ext cx="11409141" cy="4685394"/>
          </a:xfrm>
        </p:spPr>
        <p:txBody>
          <a:bodyPr lIns="91440" tIns="45720" rIns="91440" bIns="45720" anchor="t"/>
          <a:lstStyle/>
          <a:p>
            <a:pPr marL="0" indent="0">
              <a:spcAft>
                <a:spcPts val="0"/>
              </a:spcAft>
              <a:buNone/>
            </a:pPr>
            <a:endParaRPr lang="en-US" sz="2000" dirty="0">
              <a:solidFill>
                <a:schemeClr val="tx1"/>
              </a:solidFill>
              <a:latin typeface="Calibri"/>
              <a:ea typeface="Calibri"/>
              <a:cs typeface="Calibri"/>
            </a:endParaRPr>
          </a:p>
          <a:p>
            <a:pPr marL="0" indent="0">
              <a:spcAft>
                <a:spcPts val="0"/>
              </a:spcAft>
              <a:buNone/>
            </a:pPr>
            <a:endParaRPr lang="en-US" sz="2000" dirty="0">
              <a:solidFill>
                <a:schemeClr val="tx1"/>
              </a:solidFill>
              <a:ea typeface="Calibri"/>
              <a:cs typeface="Calibri"/>
            </a:endParaRPr>
          </a:p>
          <a:p>
            <a:pPr marL="0" indent="0">
              <a:spcAft>
                <a:spcPts val="0"/>
              </a:spcAft>
              <a:buNone/>
            </a:pPr>
            <a:r>
              <a:rPr lang="en-US" sz="2000" dirty="0">
                <a:solidFill>
                  <a:schemeClr val="tx1"/>
                </a:solidFill>
                <a:ea typeface="Calibri"/>
                <a:cs typeface="Calibri"/>
              </a:rPr>
              <a:t>                                   </a:t>
            </a:r>
          </a:p>
          <a:p>
            <a:pPr marL="0" indent="0">
              <a:spcAft>
                <a:spcPts val="0"/>
              </a:spcAft>
              <a:buNone/>
            </a:pPr>
            <a:endParaRPr lang="en-US" sz="2000" dirty="0">
              <a:ea typeface="Calibri"/>
              <a:cs typeface="Calibri"/>
            </a:endParaRPr>
          </a:p>
          <a:p>
            <a:endParaRPr lang="en-US" dirty="0">
              <a:ea typeface="Calibri"/>
              <a:cs typeface="Calibri"/>
            </a:endParaRPr>
          </a:p>
        </p:txBody>
      </p:sp>
      <p:sp>
        <p:nvSpPr>
          <p:cNvPr id="9" name="Title 8">
            <a:extLst>
              <a:ext uri="{FF2B5EF4-FFF2-40B4-BE49-F238E27FC236}">
                <a16:creationId xmlns:a16="http://schemas.microsoft.com/office/drawing/2014/main" id="{13AABD03-2FAC-2BFF-7145-5A2E99C26E4C}"/>
              </a:ext>
            </a:extLst>
          </p:cNvPr>
          <p:cNvSpPr>
            <a:spLocks noGrp="1"/>
          </p:cNvSpPr>
          <p:nvPr>
            <p:ph type="title"/>
          </p:nvPr>
        </p:nvSpPr>
        <p:spPr>
          <a:xfrm>
            <a:off x="450850" y="874703"/>
            <a:ext cx="8497133" cy="399838"/>
          </a:xfrm>
        </p:spPr>
        <p:txBody>
          <a:bodyPr lIns="91440" tIns="45720" rIns="91440" bIns="45720" anchor="ctr"/>
          <a:lstStyle/>
          <a:p>
            <a:r>
              <a:rPr lang="en-US" sz="3600" dirty="0">
                <a:latin typeface="Calibri"/>
                <a:ea typeface="Calibri"/>
                <a:cs typeface="Calibri"/>
              </a:rPr>
              <a:t>FOR INPUT: Utility of Agent Risk Groups</a:t>
            </a:r>
            <a:endParaRPr lang="en-US" sz="3600" dirty="0">
              <a:ea typeface="Calibri"/>
            </a:endParaRPr>
          </a:p>
        </p:txBody>
      </p:sp>
      <p:sp>
        <p:nvSpPr>
          <p:cNvPr id="16" name="TextBox 15">
            <a:extLst>
              <a:ext uri="{FF2B5EF4-FFF2-40B4-BE49-F238E27FC236}">
                <a16:creationId xmlns:a16="http://schemas.microsoft.com/office/drawing/2014/main" id="{9398C9A4-A8DC-C813-8CCD-E6A085305959}"/>
              </a:ext>
            </a:extLst>
          </p:cNvPr>
          <p:cNvSpPr txBox="1"/>
          <p:nvPr/>
        </p:nvSpPr>
        <p:spPr>
          <a:xfrm>
            <a:off x="567849" y="2753358"/>
            <a:ext cx="4131567" cy="2908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a:spcAft>
                <a:spcPts val="1200"/>
              </a:spcAft>
              <a:buFont typeface="Wingdings" panose="05000000000000000000" pitchFamily="2" charset="2"/>
              <a:buChar char="§"/>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rPr>
              <a:t>The utility of agent risk groups (RGs) as a starting point in determining appropriate containment for specific experiments</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342900" indent="-342900">
              <a:spcAft>
                <a:spcPts val="600"/>
              </a:spcAft>
              <a:buFont typeface="Wingdings"/>
              <a:buChar char="§"/>
            </a:pPr>
            <a:endParaRPr lang="en-US" sz="2400" dirty="0">
              <a:ea typeface="Calibri"/>
              <a:cs typeface="Calibri"/>
            </a:endParaRPr>
          </a:p>
          <a:p>
            <a:pPr marL="342900" indent="-342900">
              <a:spcAft>
                <a:spcPts val="600"/>
              </a:spcAft>
              <a:buFont typeface="Wingdings"/>
              <a:buChar char="§"/>
            </a:pPr>
            <a:endParaRPr lang="en-US" sz="2400" dirty="0">
              <a:ea typeface="Calibri"/>
              <a:cs typeface="Calibri"/>
            </a:endParaRPr>
          </a:p>
        </p:txBody>
      </p:sp>
      <p:sp>
        <p:nvSpPr>
          <p:cNvPr id="6" name="TextBox 5">
            <a:extLst>
              <a:ext uri="{FF2B5EF4-FFF2-40B4-BE49-F238E27FC236}">
                <a16:creationId xmlns:a16="http://schemas.microsoft.com/office/drawing/2014/main" id="{59F5635D-9640-AF2B-19D6-FF1EA07FBAE1}"/>
              </a:ext>
            </a:extLst>
          </p:cNvPr>
          <p:cNvSpPr txBox="1"/>
          <p:nvPr/>
        </p:nvSpPr>
        <p:spPr>
          <a:xfrm>
            <a:off x="469680" y="1489866"/>
            <a:ext cx="10456638" cy="830997"/>
          </a:xfrm>
          <a:prstGeom prst="rect">
            <a:avLst/>
          </a:prstGeom>
          <a:noFill/>
        </p:spPr>
        <p:txBody>
          <a:bodyPr wrap="square">
            <a:spAutoFit/>
          </a:bodyPr>
          <a:lstStyle/>
          <a:p>
            <a:r>
              <a:rPr lang="en-US" sz="2400" b="1">
                <a:cs typeface="Calibri"/>
              </a:rPr>
              <a:t>Individual opinions welcome on any aspect of this proposal. </a:t>
            </a:r>
            <a:br>
              <a:rPr lang="en-US" sz="2400" b="1">
                <a:cs typeface="Calibri"/>
              </a:rPr>
            </a:br>
            <a:r>
              <a:rPr lang="en-US" sz="2400" b="1">
                <a:cs typeface="Calibri"/>
              </a:rPr>
              <a:t>Feedback is particularly encouraged about:</a:t>
            </a:r>
            <a:endParaRPr lang="en-US" b="1" dirty="0"/>
          </a:p>
        </p:txBody>
      </p:sp>
      <p:graphicFrame>
        <p:nvGraphicFramePr>
          <p:cNvPr id="27" name="Object 11">
            <a:extLst>
              <a:ext uri="{FF2B5EF4-FFF2-40B4-BE49-F238E27FC236}">
                <a16:creationId xmlns:a16="http://schemas.microsoft.com/office/drawing/2014/main" id="{7BD99701-49B5-3ED6-E1DF-DCFE135A057B}"/>
              </a:ext>
            </a:extLst>
          </p:cNvPr>
          <p:cNvGraphicFramePr>
            <a:graphicFrameLocks noChangeAspect="1"/>
          </p:cNvGraphicFramePr>
          <p:nvPr>
            <p:extLst>
              <p:ext uri="{D42A27DB-BD31-4B8C-83A1-F6EECF244321}">
                <p14:modId xmlns:p14="http://schemas.microsoft.com/office/powerpoint/2010/main" val="2461403596"/>
              </p:ext>
            </p:extLst>
          </p:nvPr>
        </p:nvGraphicFramePr>
        <p:xfrm>
          <a:off x="4945383" y="2536188"/>
          <a:ext cx="6934200" cy="575585"/>
        </p:xfrm>
        <a:graphic>
          <a:graphicData uri="http://schemas.openxmlformats.org/presentationml/2006/ole">
            <mc:AlternateContent xmlns:mc="http://schemas.openxmlformats.org/markup-compatibility/2006">
              <mc:Choice xmlns:v="urn:schemas-microsoft-com:vml" Requires="v">
                <p:oleObj name="Photo Editor Photo" r:id="rId3" imgW="4067743" imgH="333333" progId="MSPhotoEd.3">
                  <p:embed/>
                </p:oleObj>
              </mc:Choice>
              <mc:Fallback>
                <p:oleObj name="Photo Editor Photo" r:id="rId3" imgW="4067743" imgH="333333" progId="MSPhotoEd.3">
                  <p:embed/>
                  <p:pic>
                    <p:nvPicPr>
                      <p:cNvPr id="4" name="Object 1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383" y="2536188"/>
                        <a:ext cx="6934200" cy="575585"/>
                      </a:xfrm>
                      <a:prstGeom prst="rect">
                        <a:avLst/>
                      </a:prstGeom>
                      <a:noFill/>
                      <a:ln w="19050" cmpd="sng">
                        <a:solidFill>
                          <a:schemeClr val="tx1"/>
                        </a:solidFill>
                        <a:miter lim="800000"/>
                        <a:headEnd/>
                        <a:tailEnd/>
                      </a:ln>
                    </p:spPr>
                  </p:pic>
                </p:oleObj>
              </mc:Fallback>
            </mc:AlternateContent>
          </a:graphicData>
        </a:graphic>
      </p:graphicFrame>
      <p:sp>
        <p:nvSpPr>
          <p:cNvPr id="28" name="Text Box 12">
            <a:extLst>
              <a:ext uri="{FF2B5EF4-FFF2-40B4-BE49-F238E27FC236}">
                <a16:creationId xmlns:a16="http://schemas.microsoft.com/office/drawing/2014/main" id="{9B53BA1A-6FC3-32E3-78C5-AEDEC3BAF97E}"/>
              </a:ext>
            </a:extLst>
          </p:cNvPr>
          <p:cNvSpPr txBox="1">
            <a:spLocks noChangeArrowheads="1"/>
          </p:cNvSpPr>
          <p:nvPr/>
        </p:nvSpPr>
        <p:spPr bwMode="auto">
          <a:xfrm>
            <a:off x="5062064" y="2595380"/>
            <a:ext cx="670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50000"/>
              </a:spcBef>
              <a:buFontTx/>
              <a:buNone/>
            </a:pPr>
            <a:r>
              <a:rPr lang="en-US" altLang="en-US" sz="2400" b="1" dirty="0">
                <a:latin typeface="+mn-lt"/>
              </a:rPr>
              <a:t>RG 1              RG 2	       RG 3	     RG 4</a:t>
            </a:r>
          </a:p>
        </p:txBody>
      </p:sp>
      <p:graphicFrame>
        <p:nvGraphicFramePr>
          <p:cNvPr id="29" name="Group 85">
            <a:extLst>
              <a:ext uri="{FF2B5EF4-FFF2-40B4-BE49-F238E27FC236}">
                <a16:creationId xmlns:a16="http://schemas.microsoft.com/office/drawing/2014/main" id="{D913EE05-D5D2-C219-67A8-9E31348FCD8E}"/>
              </a:ext>
            </a:extLst>
          </p:cNvPr>
          <p:cNvGraphicFramePr>
            <a:graphicFrameLocks/>
          </p:cNvGraphicFramePr>
          <p:nvPr>
            <p:extLst>
              <p:ext uri="{D42A27DB-BD31-4B8C-83A1-F6EECF244321}">
                <p14:modId xmlns:p14="http://schemas.microsoft.com/office/powerpoint/2010/main" val="2008885133"/>
              </p:ext>
            </p:extLst>
          </p:nvPr>
        </p:nvGraphicFramePr>
        <p:xfrm>
          <a:off x="4943295" y="3170965"/>
          <a:ext cx="6934199" cy="3106024"/>
        </p:xfrm>
        <a:graphic>
          <a:graphicData uri="http://schemas.openxmlformats.org/drawingml/2006/table">
            <a:tbl>
              <a:tblPr/>
              <a:tblGrid>
                <a:gridCol w="1686839">
                  <a:extLst>
                    <a:ext uri="{9D8B030D-6E8A-4147-A177-3AD203B41FA5}">
                      <a16:colId xmlns:a16="http://schemas.microsoft.com/office/drawing/2014/main" val="20000"/>
                    </a:ext>
                  </a:extLst>
                </a:gridCol>
                <a:gridCol w="1724133">
                  <a:extLst>
                    <a:ext uri="{9D8B030D-6E8A-4147-A177-3AD203B41FA5}">
                      <a16:colId xmlns:a16="http://schemas.microsoft.com/office/drawing/2014/main" val="20001"/>
                    </a:ext>
                  </a:extLst>
                </a:gridCol>
                <a:gridCol w="1724133">
                  <a:extLst>
                    <a:ext uri="{9D8B030D-6E8A-4147-A177-3AD203B41FA5}">
                      <a16:colId xmlns:a16="http://schemas.microsoft.com/office/drawing/2014/main" val="20002"/>
                    </a:ext>
                  </a:extLst>
                </a:gridCol>
                <a:gridCol w="1799094">
                  <a:extLst>
                    <a:ext uri="{9D8B030D-6E8A-4147-A177-3AD203B41FA5}">
                      <a16:colId xmlns:a16="http://schemas.microsoft.com/office/drawing/2014/main" val="20003"/>
                    </a:ext>
                  </a:extLst>
                </a:gridCol>
              </a:tblGrid>
              <a:tr h="31060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Agents that are not associated with disease in healthy adult humans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Agents that are associated with human disease which is rarely serious and for which preventive or therapeutic interventions are </a:t>
                      </a:r>
                      <a:r>
                        <a:rPr kumimoji="0" lang="en-US" sz="1600" b="1" i="1" u="none" strike="noStrike" cap="none" normalizeH="0" baseline="0" dirty="0">
                          <a:ln>
                            <a:noFill/>
                          </a:ln>
                          <a:solidFill>
                            <a:schemeClr val="tx1"/>
                          </a:solidFill>
                          <a:effectLst/>
                          <a:latin typeface="+mn-lt"/>
                        </a:rPr>
                        <a:t>often</a:t>
                      </a:r>
                      <a:r>
                        <a:rPr kumimoji="0" lang="en-US" sz="1600" b="1" i="0" u="none" strike="noStrike" cap="none" normalizeH="0" baseline="0" dirty="0">
                          <a:ln>
                            <a:noFill/>
                          </a:ln>
                          <a:solidFill>
                            <a:schemeClr val="tx1"/>
                          </a:solidFill>
                          <a:effectLst/>
                          <a:latin typeface="+mn-lt"/>
                        </a:rPr>
                        <a:t> available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Agents that are associated with serious or lethal human disease for which preventive or therapeutic interventions </a:t>
                      </a:r>
                      <a:r>
                        <a:rPr kumimoji="0" lang="en-US" sz="1600" b="1" i="1" u="none" strike="noStrike" cap="none" normalizeH="0" baseline="0" dirty="0">
                          <a:ln>
                            <a:noFill/>
                          </a:ln>
                          <a:solidFill>
                            <a:schemeClr val="tx1"/>
                          </a:solidFill>
                          <a:effectLst/>
                          <a:latin typeface="+mn-lt"/>
                        </a:rPr>
                        <a:t>may be</a:t>
                      </a:r>
                      <a:r>
                        <a:rPr kumimoji="0" lang="en-US" sz="1600" b="1" i="0" u="none" strike="noStrike" cap="none" normalizeH="0" baseline="0" dirty="0">
                          <a:ln>
                            <a:noFill/>
                          </a:ln>
                          <a:solidFill>
                            <a:schemeClr val="tx1"/>
                          </a:solidFill>
                          <a:effectLst/>
                          <a:latin typeface="+mn-lt"/>
                        </a:rPr>
                        <a:t> available (high individual risk but low community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mn-lt"/>
                        </a:rPr>
                        <a:t>Agents that are likely to cause serious or lethal human disease for which preventive or therapeutic interventions are </a:t>
                      </a:r>
                      <a:r>
                        <a:rPr kumimoji="0" lang="en-US" sz="1600" b="1" i="1" u="none" strike="noStrike" cap="none" normalizeH="0" baseline="0" dirty="0">
                          <a:ln>
                            <a:noFill/>
                          </a:ln>
                          <a:solidFill>
                            <a:schemeClr val="tx1"/>
                          </a:solidFill>
                          <a:effectLst/>
                          <a:latin typeface="+mn-lt"/>
                        </a:rPr>
                        <a:t>not usually</a:t>
                      </a:r>
                      <a:r>
                        <a:rPr kumimoji="0" lang="en-US" sz="1600" b="1" i="0" u="none" strike="noStrike" cap="none" normalizeH="0" baseline="0" dirty="0">
                          <a:ln>
                            <a:noFill/>
                          </a:ln>
                          <a:solidFill>
                            <a:schemeClr val="tx1"/>
                          </a:solidFill>
                          <a:effectLst/>
                          <a:latin typeface="+mn-lt"/>
                        </a:rPr>
                        <a:t> available (high individual risk and high community risk)</a:t>
                      </a:r>
                      <a:endParaRPr kumimoji="0" lang="en-US" sz="16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75808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1CFBD1-9870-9721-C65E-C304ED7B7074}"/>
              </a:ext>
            </a:extLst>
          </p:cNvPr>
          <p:cNvSpPr>
            <a:spLocks noGrp="1"/>
          </p:cNvSpPr>
          <p:nvPr>
            <p:ph type="body" sz="quarter" idx="11"/>
          </p:nvPr>
        </p:nvSpPr>
        <p:spPr/>
        <p:txBody>
          <a:bodyPr vert="horz" lIns="91440" tIns="45720" rIns="91440" bIns="45720" rtlCol="0" anchor="t">
            <a:normAutofit/>
          </a:bodyPr>
          <a:lstStyle/>
          <a:p>
            <a:r>
              <a:rPr lang="en-US" sz="800">
                <a:solidFill>
                  <a:schemeClr val="tx1"/>
                </a:solidFill>
                <a:latin typeface="Calibri Light"/>
                <a:ea typeface="Calibri Light"/>
                <a:cs typeface="Calibri Light"/>
              </a:rPr>
              <a:t>NIH BIOSAFETY MODERNIZATION INITIATIVE</a:t>
            </a:r>
          </a:p>
        </p:txBody>
      </p:sp>
      <p:sp>
        <p:nvSpPr>
          <p:cNvPr id="5" name="Text Placeholder 4">
            <a:extLst>
              <a:ext uri="{FF2B5EF4-FFF2-40B4-BE49-F238E27FC236}">
                <a16:creationId xmlns:a16="http://schemas.microsoft.com/office/drawing/2014/main" id="{1F56F5B8-B853-6139-6EFD-10FEE4AE8572}"/>
              </a:ext>
            </a:extLst>
          </p:cNvPr>
          <p:cNvSpPr>
            <a:spLocks noGrp="1"/>
          </p:cNvSpPr>
          <p:nvPr>
            <p:ph type="body" sz="quarter" idx="53"/>
          </p:nvPr>
        </p:nvSpPr>
        <p:spPr>
          <a:xfrm>
            <a:off x="312417" y="1589605"/>
            <a:ext cx="11409141" cy="4685394"/>
          </a:xfrm>
        </p:spPr>
        <p:txBody>
          <a:bodyPr lIns="91440" tIns="45720" rIns="91440" bIns="45720" anchor="t"/>
          <a:lstStyle/>
          <a:p>
            <a:pPr marL="0" indent="0">
              <a:spcAft>
                <a:spcPts val="0"/>
              </a:spcAft>
              <a:buNone/>
            </a:pPr>
            <a:endParaRPr lang="en-US" sz="2000">
              <a:solidFill>
                <a:schemeClr val="tx1"/>
              </a:solidFill>
              <a:latin typeface="Calibri"/>
              <a:ea typeface="Calibri"/>
              <a:cs typeface="Calibri"/>
            </a:endParaRPr>
          </a:p>
          <a:p>
            <a:pPr marL="0" indent="0">
              <a:spcAft>
                <a:spcPts val="0"/>
              </a:spcAft>
              <a:buNone/>
            </a:pPr>
            <a:r>
              <a:rPr lang="en-US" sz="2800" b="1"/>
              <a:t>Proposed level of oversight appropriate for lower risk research types</a:t>
            </a:r>
          </a:p>
          <a:p>
            <a:pPr marL="0" indent="0">
              <a:spcAft>
                <a:spcPts val="0"/>
              </a:spcAft>
              <a:buNone/>
            </a:pPr>
            <a:endParaRPr lang="en-US" sz="2000">
              <a:solidFill>
                <a:schemeClr val="tx1"/>
              </a:solidFill>
              <a:ea typeface="Calibri"/>
              <a:cs typeface="Calibri"/>
            </a:endParaRPr>
          </a:p>
          <a:p>
            <a:pPr marL="0" indent="0">
              <a:spcAft>
                <a:spcPts val="0"/>
              </a:spcAft>
              <a:buNone/>
            </a:pPr>
            <a:r>
              <a:rPr lang="en-US" sz="2000">
                <a:solidFill>
                  <a:schemeClr val="tx1"/>
                </a:solidFill>
                <a:ea typeface="Calibri"/>
                <a:cs typeface="Calibri"/>
              </a:rPr>
              <a:t>                                   </a:t>
            </a:r>
          </a:p>
          <a:p>
            <a:pPr marL="0" indent="0">
              <a:spcAft>
                <a:spcPts val="0"/>
              </a:spcAft>
              <a:buNone/>
            </a:pPr>
            <a:endParaRPr lang="en-US" sz="2000">
              <a:ea typeface="Calibri"/>
              <a:cs typeface="Calibri"/>
            </a:endParaRPr>
          </a:p>
          <a:p>
            <a:endParaRPr lang="en-US">
              <a:ea typeface="Calibri"/>
              <a:cs typeface="Calibri"/>
            </a:endParaRPr>
          </a:p>
        </p:txBody>
      </p:sp>
      <p:sp>
        <p:nvSpPr>
          <p:cNvPr id="9" name="Title 8">
            <a:extLst>
              <a:ext uri="{FF2B5EF4-FFF2-40B4-BE49-F238E27FC236}">
                <a16:creationId xmlns:a16="http://schemas.microsoft.com/office/drawing/2014/main" id="{3CD903F9-BA58-6770-F98F-BD7449998485}"/>
              </a:ext>
            </a:extLst>
          </p:cNvPr>
          <p:cNvSpPr>
            <a:spLocks noGrp="1"/>
          </p:cNvSpPr>
          <p:nvPr>
            <p:ph type="title"/>
          </p:nvPr>
        </p:nvSpPr>
        <p:spPr>
          <a:xfrm>
            <a:off x="455628" y="1077521"/>
            <a:ext cx="8497133" cy="399838"/>
          </a:xfrm>
        </p:spPr>
        <p:txBody>
          <a:bodyPr lIns="91440" tIns="45720" rIns="91440" bIns="45720" anchor="ctr"/>
          <a:lstStyle/>
          <a:p>
            <a:r>
              <a:rPr lang="en-US" sz="3600" dirty="0">
                <a:latin typeface="Calibri"/>
                <a:ea typeface="Calibri"/>
                <a:cs typeface="Calibri"/>
              </a:rPr>
              <a:t>FOR INPUT: Topics for Expedited Review</a:t>
            </a:r>
            <a:endParaRPr lang="en-US" sz="3600" dirty="0">
              <a:ea typeface="Calibri"/>
            </a:endParaRPr>
          </a:p>
        </p:txBody>
      </p:sp>
      <p:sp>
        <p:nvSpPr>
          <p:cNvPr id="16" name="TextBox 15">
            <a:extLst>
              <a:ext uri="{FF2B5EF4-FFF2-40B4-BE49-F238E27FC236}">
                <a16:creationId xmlns:a16="http://schemas.microsoft.com/office/drawing/2014/main" id="{10FFBA3B-CB96-3964-2538-A18BF07EB238}"/>
              </a:ext>
            </a:extLst>
          </p:cNvPr>
          <p:cNvSpPr txBox="1"/>
          <p:nvPr/>
        </p:nvSpPr>
        <p:spPr>
          <a:xfrm>
            <a:off x="309807" y="2419174"/>
            <a:ext cx="5100394"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Font typeface="Wingdings"/>
              <a:buChar char="§"/>
            </a:pPr>
            <a:r>
              <a:rPr lang="en-US" sz="2400">
                <a:ea typeface="Calibri"/>
                <a:cs typeface="Calibri"/>
              </a:rPr>
              <a:t>Situations or types of research where expedited reviews would be appropriate</a:t>
            </a:r>
            <a:endParaRPr lang="en-US">
              <a:ea typeface="Calibri"/>
              <a:cs typeface="Calibri"/>
            </a:endParaRPr>
          </a:p>
          <a:p>
            <a:pPr marL="342900" indent="-342900">
              <a:spcAft>
                <a:spcPts val="600"/>
              </a:spcAft>
              <a:buFont typeface="Wingdings"/>
              <a:buChar char="§"/>
            </a:pPr>
            <a:endParaRPr lang="en-US" sz="2400">
              <a:ea typeface="Calibri"/>
              <a:cs typeface="Calibri"/>
            </a:endParaRPr>
          </a:p>
          <a:p>
            <a:pPr marL="342900" indent="-342900">
              <a:spcAft>
                <a:spcPts val="600"/>
              </a:spcAft>
              <a:buFont typeface="Wingdings"/>
              <a:buChar char="§"/>
            </a:pPr>
            <a:endParaRPr lang="en-US" sz="2400">
              <a:ea typeface="Calibri"/>
              <a:cs typeface="Calibri"/>
            </a:endParaRPr>
          </a:p>
        </p:txBody>
      </p:sp>
      <p:pic>
        <p:nvPicPr>
          <p:cNvPr id="3" name="Picture 2">
            <a:extLst>
              <a:ext uri="{FF2B5EF4-FFF2-40B4-BE49-F238E27FC236}">
                <a16:creationId xmlns:a16="http://schemas.microsoft.com/office/drawing/2014/main" id="{657C90DF-3578-EA57-C4AF-95A7A4332B1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48044" y="2511379"/>
            <a:ext cx="5729257" cy="3276196"/>
          </a:xfrm>
          <a:prstGeom prst="rect">
            <a:avLst/>
          </a:prstGeom>
        </p:spPr>
      </p:pic>
    </p:spTree>
    <p:extLst>
      <p:ext uri="{BB962C8B-B14F-4D97-AF65-F5344CB8AC3E}">
        <p14:creationId xmlns:p14="http://schemas.microsoft.com/office/powerpoint/2010/main" val="2864844440"/>
      </p:ext>
    </p:extLst>
  </p:cSld>
  <p:clrMapOvr>
    <a:masterClrMapping/>
  </p:clrMapOvr>
</p:sld>
</file>

<file path=ppt/theme/theme1.xml><?xml version="1.0" encoding="utf-8"?>
<a:theme xmlns:a="http://schemas.openxmlformats.org/drawingml/2006/main" name="CIT Official Brand - Standard">
  <a:themeElements>
    <a:clrScheme name="CIT Official Brand">
      <a:dk1>
        <a:srgbClr val="000000"/>
      </a:dk1>
      <a:lt1>
        <a:srgbClr val="FFFFFF"/>
      </a:lt1>
      <a:dk2>
        <a:srgbClr val="20558A"/>
      </a:dk2>
      <a:lt2>
        <a:srgbClr val="FFFFFF"/>
      </a:lt2>
      <a:accent1>
        <a:srgbClr val="20558A"/>
      </a:accent1>
      <a:accent2>
        <a:srgbClr val="178481"/>
      </a:accent2>
      <a:accent3>
        <a:srgbClr val="616265"/>
      </a:accent3>
      <a:accent4>
        <a:srgbClr val="6991AC"/>
      </a:accent4>
      <a:accent5>
        <a:srgbClr val="C3D8DF"/>
      </a:accent5>
      <a:accent6>
        <a:srgbClr val="E6B174"/>
      </a:accent6>
      <a:hlink>
        <a:srgbClr val="0563C1"/>
      </a:hlink>
      <a:folHlink>
        <a:srgbClr val="954F72"/>
      </a:folHlink>
    </a:clrScheme>
    <a:fontScheme name="CIT Official 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 PowerPoint Templates v1" id="{EF3E48CE-1EE3-4F4F-96B6-8F7BC9917F4C}" vid="{BAD52711-28AE-46E9-BC7D-3AC72FCC9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0A23F78FB69441BD78F84F6935317F" ma:contentTypeVersion="15" ma:contentTypeDescription="Create a new document." ma:contentTypeScope="" ma:versionID="a66eaf9f7e470be4d19fb243561d5ad8">
  <xsd:schema xmlns:xsd="http://www.w3.org/2001/XMLSchema" xmlns:xs="http://www.w3.org/2001/XMLSchema" xmlns:p="http://schemas.microsoft.com/office/2006/metadata/properties" xmlns:ns2="2c778c14-0a53-4590-b9b3-7d4a1c83146d" xmlns:ns3="710593ee-f94e-46b8-be5a-7780d229bb23" targetNamespace="http://schemas.microsoft.com/office/2006/metadata/properties" ma:root="true" ma:fieldsID="98840ad55509227e037be6ba5a45252b" ns2:_="" ns3:_="">
    <xsd:import namespace="2c778c14-0a53-4590-b9b3-7d4a1c83146d"/>
    <xsd:import namespace="710593ee-f94e-46b8-be5a-7780d229bb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78c14-0a53-4590-b9b3-7d4a1c8314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0593ee-f94e-46b8-be5a-7780d229bb2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aca311a-cc74-43e1-a2b2-641d14b1a4d9}" ma:internalName="TaxCatchAll" ma:showField="CatchAllData" ma:web="710593ee-f94e-46b8-be5a-7780d229bb2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778c14-0a53-4590-b9b3-7d4a1c83146d">
      <Terms xmlns="http://schemas.microsoft.com/office/infopath/2007/PartnerControls"/>
    </lcf76f155ced4ddcb4097134ff3c332f>
    <TaxCatchAll xmlns="710593ee-f94e-46b8-be5a-7780d229bb23" xsi:nil="true"/>
  </documentManagement>
</p:properties>
</file>

<file path=customXml/itemProps1.xml><?xml version="1.0" encoding="utf-8"?>
<ds:datastoreItem xmlns:ds="http://schemas.openxmlformats.org/officeDocument/2006/customXml" ds:itemID="{2EAC2761-A6A7-474E-814F-9AB80579B83C}">
  <ds:schemaRefs>
    <ds:schemaRef ds:uri="http://schemas.microsoft.com/sharepoint/v3/contenttype/forms"/>
  </ds:schemaRefs>
</ds:datastoreItem>
</file>

<file path=customXml/itemProps2.xml><?xml version="1.0" encoding="utf-8"?>
<ds:datastoreItem xmlns:ds="http://schemas.openxmlformats.org/officeDocument/2006/customXml" ds:itemID="{F242A8DB-3FD4-4890-866E-CCE260EBF886}">
  <ds:schemaRefs>
    <ds:schemaRef ds:uri="2c778c14-0a53-4590-b9b3-7d4a1c83146d"/>
    <ds:schemaRef ds:uri="710593ee-f94e-46b8-be5a-7780d229bb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F9D7C5-2E72-4B39-B146-D8E80F418AC8}">
  <ds:schemaRefs>
    <ds:schemaRef ds:uri="http://schemas.microsoft.com/office/infopath/2007/PartnerControls"/>
    <ds:schemaRef ds:uri="http://purl.org/dc/terms/"/>
    <ds:schemaRef ds:uri="710593ee-f94e-46b8-be5a-7780d229bb23"/>
    <ds:schemaRef ds:uri="2c778c14-0a53-4590-b9b3-7d4a1c83146d"/>
    <ds:schemaRef ds:uri="http://purl.org/dc/elements/1.1/"/>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123</TotalTime>
  <Words>898</Words>
  <Application>Microsoft Office PowerPoint</Application>
  <PresentationFormat>Widescreen</PresentationFormat>
  <Paragraphs>104</Paragraphs>
  <Slides>12</Slides>
  <Notes>4</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2" baseType="lpstr">
      <vt:lpstr>Aharoni</vt:lpstr>
      <vt:lpstr>Aptos</vt:lpstr>
      <vt:lpstr>Arial</vt:lpstr>
      <vt:lpstr>Calibri</vt:lpstr>
      <vt:lpstr>Calibri Light</vt:lpstr>
      <vt:lpstr>Courier New</vt:lpstr>
      <vt:lpstr>IBM Plex Sans Condensed</vt:lpstr>
      <vt:lpstr>Wingdings</vt:lpstr>
      <vt:lpstr>CIT Official Brand - Standard</vt:lpstr>
      <vt:lpstr>Photo Editor Photo</vt:lpstr>
      <vt:lpstr>Biosafety Modernization Initiative  Listening Session 5</vt:lpstr>
      <vt:lpstr>PowerPoint Presentation</vt:lpstr>
      <vt:lpstr>First Things First</vt:lpstr>
      <vt:lpstr>We Need Your Feedback!</vt:lpstr>
      <vt:lpstr>How Can You Help Right Now?</vt:lpstr>
      <vt:lpstr>Science and Technology has Evolved:  Biosafety Policy and Oversight Need to Keep Pace </vt:lpstr>
      <vt:lpstr>Biosafety Policy for the 21st Century </vt:lpstr>
      <vt:lpstr>FOR INPUT: Utility of Agent Risk Groups</vt:lpstr>
      <vt:lpstr>FOR INPUT: Topics for Expedited Review</vt:lpstr>
      <vt:lpstr>FOR INPUT: Roles and Responsibilities</vt:lpstr>
      <vt:lpstr>FOR INPUT: Ways to Strengthen IBC Coordination</vt:lpstr>
      <vt:lpstr>Thoughts on Proposed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Heiner, Nicole (NIH/CIT) [C]</dc:creator>
  <cp:lastModifiedBy>Office of Science Policy</cp:lastModifiedBy>
  <cp:revision>34</cp:revision>
  <dcterms:created xsi:type="dcterms:W3CDTF">2024-10-14T20:30:54Z</dcterms:created>
  <dcterms:modified xsi:type="dcterms:W3CDTF">2026-02-11T18:08:46Z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0x010100430A23F78FB69441BD78F84F6935317F</vt:lpwstr>
  </property>
  <property fmtid="{D5CDD505-2E9C-101B-9397-08002B2CF9AE}" pid="3" name="MediaServiceImageTags">
    <vt:lpwstr/>
  </property>
</Properties>
</file>