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20" r:id="rId5"/>
    <p:sldMasterId id="2147483696" r:id="rId6"/>
    <p:sldMasterId id="2147483809" r:id="rId7"/>
  </p:sldMasterIdLst>
  <p:notesMasterIdLst>
    <p:notesMasterId r:id="rId19"/>
  </p:notesMasterIdLst>
  <p:handoutMasterIdLst>
    <p:handoutMasterId r:id="rId20"/>
  </p:handoutMasterIdLst>
  <p:sldIdLst>
    <p:sldId id="2147483493" r:id="rId8"/>
    <p:sldId id="2147483584" r:id="rId9"/>
    <p:sldId id="2147483581" r:id="rId10"/>
    <p:sldId id="2147483582" r:id="rId11"/>
    <p:sldId id="2147483578" r:id="rId12"/>
    <p:sldId id="2147483583" r:id="rId13"/>
    <p:sldId id="264" r:id="rId14"/>
    <p:sldId id="2147483574" r:id="rId15"/>
    <p:sldId id="2147483577" r:id="rId16"/>
    <p:sldId id="256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44E364-3BDF-4A36-8885-69427FA283B7}">
          <p14:sldIdLst>
            <p14:sldId id="2147483493"/>
            <p14:sldId id="2147483584"/>
            <p14:sldId id="2147483581"/>
            <p14:sldId id="2147483582"/>
            <p14:sldId id="2147483578"/>
            <p14:sldId id="2147483583"/>
            <p14:sldId id="264"/>
            <p14:sldId id="2147483574"/>
            <p14:sldId id="2147483577"/>
            <p14:sldId id="256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pos="2448" userDrawn="1">
          <p15:clr>
            <a:srgbClr val="A4A3A4"/>
          </p15:clr>
        </p15:guide>
        <p15:guide id="2" orient="horz" pos="26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0EB32F-1E33-2AFA-AA15-954401948F17}" name="Heiner, Nicole (NIH/CIT) [C]" initials="NH" userId="S::heinernd@nih.gov::48117395-cb8c-4edb-80f5-fde5f7a609cd" providerId="AD"/>
  <p188:author id="{82DC2E30-5796-B4AE-08A9-A518B70BA231}" name="Loyal, Jasmine (NIH/CIT) [C]" initials="JL" userId="S::loyalja@nih.gov::c558823d-ff35-4b3f-9376-b15f1a7291fc" providerId="AD"/>
  <p188:author id="{16327330-483F-B2E2-BBFC-448718D1D9A4}" name="Weber, Nick (NIH/CIT) [E]" initials="NW" userId="S::webermn@nih.gov::4e0bbe30-4869-4497-b322-9b4a38896367" providerId="AD"/>
  <p188:author id="{47BAED36-E555-0A87-054D-0F547D7777FD}" name="Bayha, Ryan (NIH/OD) [E]" initials="RB" userId="S::bayhar@nih.gov::f180e448-a3d5-4854-9f24-9a5d44b3f10b" providerId="AD"/>
  <p188:author id="{0D09753B-F8C4-1E4A-8FE4-B4AB3789C217}" name="Oreilly, Marina (NIH/OD) [E]" initials="O[" userId="S::oreillym@nih.gov::921f3e4b-2d3a-4728-890b-50a51d91e17a" providerId="AD"/>
  <p188:author id="{2A7DA83C-ECA6-929E-BD28-16C1F6670A04}" name="NIH OSP" initials="OSP" userId="NIH OSP" providerId="None"/>
  <p188:author id="{27698551-5B25-08F1-139D-4C7E1FDC0EBC}" name="Office of Science Policy" initials="OSP" userId="Office of Science Policy" providerId="None"/>
  <p188:author id="{2E7F6D5D-B176-A4AB-84BE-CACD3850EC02}" name="NIH/OSP" initials="NIH/OSP" userId="NIH/OSP" providerId="None"/>
  <p188:author id="{9811B95D-7064-4419-41E6-7FA157C39747}" name="D'Souza, Ivor (NIH/CIT) [E]" initials="ID" userId="S::dsouzai@nih.gov::120de9a1-cafb-4017-b6b2-dd67d7fe0e88" providerId="AD"/>
  <p188:author id="{19BB5368-66BC-5E6B-45A8-1FF33A4D67AD}" name="Welch, Theresa (NIH/CIT) [C]" initials="TW" userId="S::welchtc@nih.gov::6951d379-070d-4820-a33d-debeb4f058ef" providerId="AD"/>
  <p188:author id="{0595BD84-5B98-D20C-9B30-4958D0A580AC}" name="OSP" initials="MO'R" userId="OSP" providerId="None"/>
  <p188:author id="{B0438798-50B7-9F73-BF1F-44D3C6F32BF3}" name="Mooney, Sean (NIH/CIT) [E]" initials="" userId="S::mooneysd2@nih.gov::8ac0f89d-e772-4029-bff8-b7ea065669f3" providerId="AD"/>
  <p188:author id="{820620B7-8E74-B4A8-96C1-57DEED20AA90}" name="Berger, Adam (NIH/OD) [E]" initials="AB" userId="S::bergerac@nih.gov::2be560db-2189-4009-bf3e-6a95f684c3ec" providerId="AD"/>
  <p188:author id="{412EE5CF-6F93-3216-44F0-1CCAF703233C}" name="Lim, Sokny (NIH/OD) [C]" initials="L[" userId="S::lims6@nih.gov::67ef58eb-d021-49f0-8ac7-e70386f25d4c" providerId="AD"/>
  <p188:author id="{606C87E9-5BCF-6965-82B5-3B92AD57E54E}" name="Sokol, Sarah (NIH/CIT) [C]" initials="SS" userId="S::sokolsn@nih.gov::bcf71b71-56d4-4af2-a9b1-389d63344a15" providerId="AD"/>
  <p188:author id="{EF414CF3-9602-230C-ACB5-79BE2C58FE69}" name="Sako, Borjana (NIH/CIT) [C]" initials="S[" userId="S::sakob2@nih.gov::cfee7a92-8393-42b5-a368-8b70f076c2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58A"/>
    <a:srgbClr val="000000"/>
    <a:srgbClr val="00CC66"/>
    <a:srgbClr val="00FF00"/>
    <a:srgbClr val="F2F2F2"/>
    <a:srgbClr val="DEDE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8BD53-0EBC-446C-8D77-92C094D56236}" v="392" dt="2025-12-16T14:52:10.783"/>
    <p1510:client id="{302F8CE7-BD84-EC47-83BE-C123794B90DA}" v="8" dt="2025-12-16T22:31:48.899"/>
    <p1510:client id="{4FADA290-00DC-B445-96FF-9F4A916896CC}" v="1" dt="2025-12-15T22:41:58.495"/>
    <p1510:client id="{93A39B9E-0279-4A01-8DDA-09F4D831CEF5}" v="18" dt="2025-12-15T22:29:50.019"/>
    <p1510:client id="{A20BE0D6-28DF-0303-29F7-8D7452B9C2F8}" v="1" dt="2025-12-16T21:52:07.299"/>
    <p1510:client id="{E1E4AEAD-128D-4769-A347-E083A561E0ED}" v="74" dt="2025-12-16T16:29:27.718"/>
    <p1510:client id="{EC7A731B-360E-4815-B4EF-2539D73431F2}" v="14" dt="2025-12-16T22:03:33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>
        <p:guide pos="2448"/>
        <p:guide orient="horz" pos="2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0558A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27-4EBB-ABAA-16D2BFBB80C1}"/>
              </c:ext>
            </c:extLst>
          </c:dPt>
          <c:dPt>
            <c:idx val="1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27-4EBB-ABAA-16D2BFBB80C1}"/>
              </c:ext>
            </c:extLst>
          </c:dPt>
          <c:dPt>
            <c:idx val="2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27-4EBB-ABAA-16D2BFBB80C1}"/>
              </c:ext>
            </c:extLst>
          </c:dPt>
          <c:dPt>
            <c:idx val="3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27-4EBB-ABAA-16D2BFBB80C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27-4EBB-ABAA-16D2BFBB8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0558A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27-4EBB-ABAA-16D2BFBB80C1}"/>
              </c:ext>
            </c:extLst>
          </c:dPt>
          <c:dPt>
            <c:idx val="1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27-4EBB-ABAA-16D2BFBB80C1}"/>
              </c:ext>
            </c:extLst>
          </c:dPt>
          <c:dPt>
            <c:idx val="2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27-4EBB-ABAA-16D2BFBB80C1}"/>
              </c:ext>
            </c:extLst>
          </c:dPt>
          <c:dPt>
            <c:idx val="3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27-4EBB-ABAA-16D2BFBB80C1}"/>
              </c:ext>
            </c:extLst>
          </c:dPt>
          <c:dPt>
            <c:idx val="4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27-4EBB-ABAA-16D2BFBB80C1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27-4EBB-ABAA-16D2BFBB8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0558A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27-4EBB-ABAA-16D2BFBB80C1}"/>
              </c:ext>
            </c:extLst>
          </c:dPt>
          <c:dPt>
            <c:idx val="1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27-4EBB-ABAA-16D2BFBB80C1}"/>
              </c:ext>
            </c:extLst>
          </c:dPt>
          <c:dPt>
            <c:idx val="2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27-4EBB-ABAA-16D2BFBB80C1}"/>
              </c:ext>
            </c:extLst>
          </c:dPt>
          <c:dPt>
            <c:idx val="3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27-4EBB-ABAA-16D2BFBB80C1}"/>
              </c:ext>
            </c:extLst>
          </c:dPt>
          <c:dPt>
            <c:idx val="4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27-4EBB-ABAA-16D2BFBB80C1}"/>
              </c:ext>
            </c:extLst>
          </c:dPt>
          <c:dPt>
            <c:idx val="5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3B-4ACE-9D11-9E577EAAA265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27-4EBB-ABAA-16D2BFBB8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0558A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27-4EBB-ABAA-16D2BFBB80C1}"/>
              </c:ext>
            </c:extLst>
          </c:dPt>
          <c:dPt>
            <c:idx val="1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27-4EBB-ABAA-16D2BFBB80C1}"/>
              </c:ext>
            </c:extLst>
          </c:dPt>
          <c:dPt>
            <c:idx val="2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27-4EBB-ABAA-16D2BFBB80C1}"/>
              </c:ext>
            </c:extLst>
          </c:dPt>
          <c:dPt>
            <c:idx val="3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27-4EBB-ABAA-16D2BFBB80C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27-4EBB-ABAA-16D2BFBB8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0558A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27-4EBB-ABAA-16D2BFBB80C1}"/>
              </c:ext>
            </c:extLst>
          </c:dPt>
          <c:dPt>
            <c:idx val="1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27-4EBB-ABAA-16D2BFBB80C1}"/>
              </c:ext>
            </c:extLst>
          </c:dPt>
          <c:dPt>
            <c:idx val="2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27-4EBB-ABAA-16D2BFBB80C1}"/>
              </c:ext>
            </c:extLst>
          </c:dPt>
          <c:dPt>
            <c:idx val="3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27-4EBB-ABAA-16D2BFBB80C1}"/>
              </c:ext>
            </c:extLst>
          </c:dPt>
          <c:dPt>
            <c:idx val="4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27-4EBB-ABAA-16D2BFBB80C1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27-4EBB-ABAA-16D2BFBB8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0558A"/>
            </a:solidFill>
            <a:ln w="7620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27-4EBB-ABAA-16D2BFBB80C1}"/>
              </c:ext>
            </c:extLst>
          </c:dPt>
          <c:dPt>
            <c:idx val="1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27-4EBB-ABAA-16D2BFBB80C1}"/>
              </c:ext>
            </c:extLst>
          </c:dPt>
          <c:dPt>
            <c:idx val="2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27-4EBB-ABAA-16D2BFBB80C1}"/>
              </c:ext>
            </c:extLst>
          </c:dPt>
          <c:dPt>
            <c:idx val="3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27-4EBB-ABAA-16D2BFBB80C1}"/>
              </c:ext>
            </c:extLst>
          </c:dPt>
          <c:dPt>
            <c:idx val="4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27-4EBB-ABAA-16D2BFBB80C1}"/>
              </c:ext>
            </c:extLst>
          </c:dPt>
          <c:dPt>
            <c:idx val="5"/>
            <c:bubble3D val="0"/>
            <c:spPr>
              <a:solidFill>
                <a:srgbClr val="20558A"/>
              </a:solidFill>
              <a:ln w="76200"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3B-4ACE-9D11-9E577EAAA265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27-4EBB-ABAA-16D2BFBB8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0.01234</cdr:y>
    </cdr:from>
    <cdr:to>
      <cdr:x>0.00858</cdr:x>
      <cdr:y>0.01349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D0F1503-DC9F-F340-BADA-ADA16F890474}"/>
            </a:ext>
          </a:extLst>
        </cdr:cNvPr>
        <cdr:cNvGrpSpPr>
          <a:grpSpLocks xmlns:a="http://schemas.openxmlformats.org/drawingml/2006/main" noChangeAspect="1"/>
        </cdr:cNvGrpSpPr>
      </cdr:nvGrpSpPr>
      <cdr:grpSpPr bwMode="auto">
        <a:xfrm xmlns:a="http://schemas.openxmlformats.org/drawingml/2006/main">
          <a:off x="50827" y="50683"/>
          <a:ext cx="2033" cy="4723"/>
          <a:chOff x="-8016" y="-1055"/>
          <a:chExt cx="3" cy="7"/>
        </a:xfrm>
      </cdr:grpSpPr>
      <cdr:sp macro="" textlink="">
        <cdr:nvSpPr>
          <cdr:cNvPr id="3" name="AutoShape 3">
            <a:extLst xmlns:a="http://schemas.openxmlformats.org/drawingml/2006/main">
              <a:ext uri="{FF2B5EF4-FFF2-40B4-BE49-F238E27FC236}">
                <a16:creationId xmlns:a16="http://schemas.microsoft.com/office/drawing/2014/main" id="{173717EE-3787-E24E-958F-0328C97E108E}"/>
              </a:ext>
            </a:extLst>
          </cdr:cNvPr>
          <cdr:cNvSpPr>
            <a:spLocks xmlns:a="http://schemas.openxmlformats.org/drawingml/2006/main" noChangeAspect="1" noChangeArrowheads="1" noTextEdit="1"/>
          </cdr:cNvSpPr>
        </cdr:nvSpPr>
        <cdr:spPr bwMode="auto">
          <a:xfrm xmlns:a="http://schemas.openxmlformats.org/drawingml/2006/main">
            <a:off x="-8016" y="-1055"/>
            <a:ext cx="3" cy="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4" name="Freeform 3">
            <a:extLst xmlns:a="http://schemas.openxmlformats.org/drawingml/2006/main">
              <a:ext uri="{FF2B5EF4-FFF2-40B4-BE49-F238E27FC236}">
                <a16:creationId xmlns:a16="http://schemas.microsoft.com/office/drawing/2014/main" id="{2EFB4185-4946-3B4E-A659-2ED495AE345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2"/>
            <a:ext cx="1" cy="4"/>
          </a:xfrm>
          <a:custGeom xmlns:a="http://schemas.openxmlformats.org/drawingml/2006/main">
            <a:avLst/>
            <a:gdLst>
              <a:gd name="T0" fmla="*/ 2163 w 2987"/>
              <a:gd name="T1" fmla="*/ 123 h 7299"/>
              <a:gd name="T2" fmla="*/ 1974 w 2987"/>
              <a:gd name="T3" fmla="*/ 157 h 7299"/>
              <a:gd name="T4" fmla="*/ 1907 w 2987"/>
              <a:gd name="T5" fmla="*/ 157 h 7299"/>
              <a:gd name="T6" fmla="*/ 1862 w 2987"/>
              <a:gd name="T7" fmla="*/ 165 h 7299"/>
              <a:gd name="T8" fmla="*/ 1826 w 2987"/>
              <a:gd name="T9" fmla="*/ 208 h 7299"/>
              <a:gd name="T10" fmla="*/ 1200 w 2987"/>
              <a:gd name="T11" fmla="*/ 219 h 7299"/>
              <a:gd name="T12" fmla="*/ 1159 w 2987"/>
              <a:gd name="T13" fmla="*/ 208 h 7299"/>
              <a:gd name="T14" fmla="*/ 1124 w 2987"/>
              <a:gd name="T15" fmla="*/ 165 h 7299"/>
              <a:gd name="T16" fmla="*/ 982 w 2987"/>
              <a:gd name="T17" fmla="*/ 151 h 7299"/>
              <a:gd name="T18" fmla="*/ 409 w 2987"/>
              <a:gd name="T19" fmla="*/ 55 h 7299"/>
              <a:gd name="T20" fmla="*/ 196 w 2987"/>
              <a:gd name="T21" fmla="*/ 18 h 7299"/>
              <a:gd name="T22" fmla="*/ 0 w 2987"/>
              <a:gd name="T23" fmla="*/ 1228 h 7299"/>
              <a:gd name="T24" fmla="*/ 12 w 2987"/>
              <a:gd name="T25" fmla="*/ 1286 h 7299"/>
              <a:gd name="T26" fmla="*/ 45 w 2987"/>
              <a:gd name="T27" fmla="*/ 1334 h 7299"/>
              <a:gd name="T28" fmla="*/ 91 w 2987"/>
              <a:gd name="T29" fmla="*/ 1367 h 7299"/>
              <a:gd name="T30" fmla="*/ 150 w 2987"/>
              <a:gd name="T31" fmla="*/ 1378 h 7299"/>
              <a:gd name="T32" fmla="*/ 192 w 2987"/>
              <a:gd name="T33" fmla="*/ 4101 h 7299"/>
              <a:gd name="T34" fmla="*/ 204 w 2987"/>
              <a:gd name="T35" fmla="*/ 6835 h 7299"/>
              <a:gd name="T36" fmla="*/ 209 w 2987"/>
              <a:gd name="T37" fmla="*/ 6902 h 7299"/>
              <a:gd name="T38" fmla="*/ 230 w 2987"/>
              <a:gd name="T39" fmla="*/ 6988 h 7299"/>
              <a:gd name="T40" fmla="*/ 267 w 2987"/>
              <a:gd name="T41" fmla="*/ 7068 h 7299"/>
              <a:gd name="T42" fmla="*/ 317 w 2987"/>
              <a:gd name="T43" fmla="*/ 7138 h 7299"/>
              <a:gd name="T44" fmla="*/ 381 w 2987"/>
              <a:gd name="T45" fmla="*/ 7197 h 7299"/>
              <a:gd name="T46" fmla="*/ 455 w 2987"/>
              <a:gd name="T47" fmla="*/ 7245 h 7299"/>
              <a:gd name="T48" fmla="*/ 538 w 2987"/>
              <a:gd name="T49" fmla="*/ 7279 h 7299"/>
              <a:gd name="T50" fmla="*/ 630 w 2987"/>
              <a:gd name="T51" fmla="*/ 7297 h 7299"/>
              <a:gd name="T52" fmla="*/ 703 w 2987"/>
              <a:gd name="T53" fmla="*/ 7299 h 7299"/>
              <a:gd name="T54" fmla="*/ 795 w 2987"/>
              <a:gd name="T55" fmla="*/ 7284 h 7299"/>
              <a:gd name="T56" fmla="*/ 880 w 2987"/>
              <a:gd name="T57" fmla="*/ 7252 h 7299"/>
              <a:gd name="T58" fmla="*/ 957 w 2987"/>
              <a:gd name="T59" fmla="*/ 7205 h 7299"/>
              <a:gd name="T60" fmla="*/ 1024 w 2987"/>
              <a:gd name="T61" fmla="*/ 7144 h 7299"/>
              <a:gd name="T62" fmla="*/ 1078 w 2987"/>
              <a:gd name="T63" fmla="*/ 7071 h 7299"/>
              <a:gd name="T64" fmla="*/ 1117 w 2987"/>
              <a:gd name="T65" fmla="*/ 6987 h 7299"/>
              <a:gd name="T66" fmla="*/ 1141 w 2987"/>
              <a:gd name="T67" fmla="*/ 6897 h 7299"/>
              <a:gd name="T68" fmla="*/ 1175 w 2987"/>
              <a:gd name="T69" fmla="*/ 6220 h 7299"/>
              <a:gd name="T70" fmla="*/ 1313 w 2987"/>
              <a:gd name="T71" fmla="*/ 3073 h 7299"/>
              <a:gd name="T72" fmla="*/ 1854 w 2987"/>
              <a:gd name="T73" fmla="*/ 6849 h 7299"/>
              <a:gd name="T74" fmla="*/ 1863 w 2987"/>
              <a:gd name="T75" fmla="*/ 6917 h 7299"/>
              <a:gd name="T76" fmla="*/ 1889 w 2987"/>
              <a:gd name="T77" fmla="*/ 7002 h 7299"/>
              <a:gd name="T78" fmla="*/ 1930 w 2987"/>
              <a:gd name="T79" fmla="*/ 7081 h 7299"/>
              <a:gd name="T80" fmla="*/ 1984 w 2987"/>
              <a:gd name="T81" fmla="*/ 7150 h 7299"/>
              <a:gd name="T82" fmla="*/ 2050 w 2987"/>
              <a:gd name="T83" fmla="*/ 7208 h 7299"/>
              <a:gd name="T84" fmla="*/ 2125 w 2987"/>
              <a:gd name="T85" fmla="*/ 7254 h 7299"/>
              <a:gd name="T86" fmla="*/ 2207 w 2987"/>
              <a:gd name="T87" fmla="*/ 7284 h 7299"/>
              <a:gd name="T88" fmla="*/ 2296 w 2987"/>
              <a:gd name="T89" fmla="*/ 7298 h 7299"/>
              <a:gd name="T90" fmla="*/ 2366 w 2987"/>
              <a:gd name="T91" fmla="*/ 7297 h 7299"/>
              <a:gd name="T92" fmla="*/ 2458 w 2987"/>
              <a:gd name="T93" fmla="*/ 7278 h 7299"/>
              <a:gd name="T94" fmla="*/ 2540 w 2987"/>
              <a:gd name="T95" fmla="*/ 7243 h 7299"/>
              <a:gd name="T96" fmla="*/ 2615 w 2987"/>
              <a:gd name="T97" fmla="*/ 7194 h 7299"/>
              <a:gd name="T98" fmla="*/ 2678 w 2987"/>
              <a:gd name="T99" fmla="*/ 7131 h 7299"/>
              <a:gd name="T100" fmla="*/ 2727 w 2987"/>
              <a:gd name="T101" fmla="*/ 7058 h 7299"/>
              <a:gd name="T102" fmla="*/ 2762 w 2987"/>
              <a:gd name="T103" fmla="*/ 6974 h 7299"/>
              <a:gd name="T104" fmla="*/ 2779 w 2987"/>
              <a:gd name="T105" fmla="*/ 6883 h 7299"/>
              <a:gd name="T106" fmla="*/ 2836 w 2987"/>
              <a:gd name="T107" fmla="*/ 1378 h 7299"/>
              <a:gd name="T108" fmla="*/ 2881 w 2987"/>
              <a:gd name="T109" fmla="*/ 1371 h 7299"/>
              <a:gd name="T110" fmla="*/ 2931 w 2987"/>
              <a:gd name="T111" fmla="*/ 1343 h 7299"/>
              <a:gd name="T112" fmla="*/ 2968 w 2987"/>
              <a:gd name="T113" fmla="*/ 1299 h 7299"/>
              <a:gd name="T114" fmla="*/ 2986 w 2987"/>
              <a:gd name="T115" fmla="*/ 1244 h 7299"/>
              <a:gd name="T116" fmla="*/ 2829 w 2987"/>
              <a:gd name="T117" fmla="*/ 6 h 7299"/>
              <a:gd name="T118" fmla="*/ 2613 w 2987"/>
              <a:gd name="T119" fmla="*/ 49 h 7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7" h="7299">
                <a:moveTo>
                  <a:pt x="2577" y="55"/>
                </a:moveTo>
                <a:lnTo>
                  <a:pt x="2577" y="55"/>
                </a:lnTo>
                <a:lnTo>
                  <a:pt x="2344" y="93"/>
                </a:lnTo>
                <a:lnTo>
                  <a:pt x="2163" y="123"/>
                </a:lnTo>
                <a:lnTo>
                  <a:pt x="2005" y="151"/>
                </a:lnTo>
                <a:lnTo>
                  <a:pt x="2005" y="151"/>
                </a:lnTo>
                <a:lnTo>
                  <a:pt x="1990" y="155"/>
                </a:lnTo>
                <a:lnTo>
                  <a:pt x="1974" y="157"/>
                </a:lnTo>
                <a:lnTo>
                  <a:pt x="1958" y="160"/>
                </a:lnTo>
                <a:lnTo>
                  <a:pt x="1942" y="161"/>
                </a:lnTo>
                <a:lnTo>
                  <a:pt x="1925" y="160"/>
                </a:lnTo>
                <a:lnTo>
                  <a:pt x="1907" y="157"/>
                </a:lnTo>
                <a:lnTo>
                  <a:pt x="1888" y="155"/>
                </a:lnTo>
                <a:lnTo>
                  <a:pt x="1868" y="151"/>
                </a:lnTo>
                <a:lnTo>
                  <a:pt x="1868" y="151"/>
                </a:lnTo>
                <a:lnTo>
                  <a:pt x="1862" y="165"/>
                </a:lnTo>
                <a:lnTo>
                  <a:pt x="1856" y="178"/>
                </a:lnTo>
                <a:lnTo>
                  <a:pt x="1848" y="190"/>
                </a:lnTo>
                <a:lnTo>
                  <a:pt x="1838" y="200"/>
                </a:lnTo>
                <a:lnTo>
                  <a:pt x="1826" y="208"/>
                </a:lnTo>
                <a:lnTo>
                  <a:pt x="1814" y="213"/>
                </a:lnTo>
                <a:lnTo>
                  <a:pt x="1801" y="217"/>
                </a:lnTo>
                <a:lnTo>
                  <a:pt x="1786" y="219"/>
                </a:lnTo>
                <a:lnTo>
                  <a:pt x="1200" y="219"/>
                </a:lnTo>
                <a:lnTo>
                  <a:pt x="1200" y="219"/>
                </a:lnTo>
                <a:lnTo>
                  <a:pt x="1185" y="217"/>
                </a:lnTo>
                <a:lnTo>
                  <a:pt x="1172" y="213"/>
                </a:lnTo>
                <a:lnTo>
                  <a:pt x="1159" y="208"/>
                </a:lnTo>
                <a:lnTo>
                  <a:pt x="1148" y="200"/>
                </a:lnTo>
                <a:lnTo>
                  <a:pt x="1139" y="190"/>
                </a:lnTo>
                <a:lnTo>
                  <a:pt x="1130" y="178"/>
                </a:lnTo>
                <a:lnTo>
                  <a:pt x="1124" y="165"/>
                </a:lnTo>
                <a:lnTo>
                  <a:pt x="1118" y="151"/>
                </a:lnTo>
                <a:lnTo>
                  <a:pt x="1118" y="151"/>
                </a:lnTo>
                <a:lnTo>
                  <a:pt x="982" y="151"/>
                </a:lnTo>
                <a:lnTo>
                  <a:pt x="982" y="151"/>
                </a:lnTo>
                <a:lnTo>
                  <a:pt x="823" y="123"/>
                </a:lnTo>
                <a:lnTo>
                  <a:pt x="642" y="93"/>
                </a:lnTo>
                <a:lnTo>
                  <a:pt x="409" y="55"/>
                </a:lnTo>
                <a:lnTo>
                  <a:pt x="409" y="55"/>
                </a:lnTo>
                <a:lnTo>
                  <a:pt x="343" y="45"/>
                </a:lnTo>
                <a:lnTo>
                  <a:pt x="271" y="32"/>
                </a:lnTo>
                <a:lnTo>
                  <a:pt x="233" y="26"/>
                </a:lnTo>
                <a:lnTo>
                  <a:pt x="196" y="18"/>
                </a:lnTo>
                <a:lnTo>
                  <a:pt x="158" y="10"/>
                </a:lnTo>
                <a:lnTo>
                  <a:pt x="123" y="0"/>
                </a:lnTo>
                <a:lnTo>
                  <a:pt x="0" y="1228"/>
                </a:lnTo>
                <a:lnTo>
                  <a:pt x="0" y="1228"/>
                </a:lnTo>
                <a:lnTo>
                  <a:pt x="1" y="1244"/>
                </a:lnTo>
                <a:lnTo>
                  <a:pt x="3" y="1258"/>
                </a:lnTo>
                <a:lnTo>
                  <a:pt x="7" y="1273"/>
                </a:lnTo>
                <a:lnTo>
                  <a:pt x="12" y="1286"/>
                </a:lnTo>
                <a:lnTo>
                  <a:pt x="18" y="1299"/>
                </a:lnTo>
                <a:lnTo>
                  <a:pt x="26" y="1312"/>
                </a:lnTo>
                <a:lnTo>
                  <a:pt x="34" y="1323"/>
                </a:lnTo>
                <a:lnTo>
                  <a:pt x="45" y="1334"/>
                </a:lnTo>
                <a:lnTo>
                  <a:pt x="55" y="1343"/>
                </a:lnTo>
                <a:lnTo>
                  <a:pt x="67" y="1352"/>
                </a:lnTo>
                <a:lnTo>
                  <a:pt x="79" y="1360"/>
                </a:lnTo>
                <a:lnTo>
                  <a:pt x="91" y="1367"/>
                </a:lnTo>
                <a:lnTo>
                  <a:pt x="106" y="1371"/>
                </a:lnTo>
                <a:lnTo>
                  <a:pt x="119" y="1375"/>
                </a:lnTo>
                <a:lnTo>
                  <a:pt x="135" y="1378"/>
                </a:lnTo>
                <a:lnTo>
                  <a:pt x="150" y="1378"/>
                </a:lnTo>
                <a:lnTo>
                  <a:pt x="191" y="1378"/>
                </a:lnTo>
                <a:lnTo>
                  <a:pt x="191" y="1378"/>
                </a:lnTo>
                <a:lnTo>
                  <a:pt x="191" y="2739"/>
                </a:lnTo>
                <a:lnTo>
                  <a:pt x="192" y="4101"/>
                </a:lnTo>
                <a:lnTo>
                  <a:pt x="194" y="4784"/>
                </a:lnTo>
                <a:lnTo>
                  <a:pt x="196" y="5466"/>
                </a:lnTo>
                <a:lnTo>
                  <a:pt x="200" y="6150"/>
                </a:lnTo>
                <a:lnTo>
                  <a:pt x="204" y="6835"/>
                </a:lnTo>
                <a:lnTo>
                  <a:pt x="204" y="6835"/>
                </a:lnTo>
                <a:lnTo>
                  <a:pt x="205" y="6858"/>
                </a:lnTo>
                <a:lnTo>
                  <a:pt x="207" y="6880"/>
                </a:lnTo>
                <a:lnTo>
                  <a:pt x="209" y="6902"/>
                </a:lnTo>
                <a:lnTo>
                  <a:pt x="213" y="6925"/>
                </a:lnTo>
                <a:lnTo>
                  <a:pt x="218" y="6946"/>
                </a:lnTo>
                <a:lnTo>
                  <a:pt x="223" y="6968"/>
                </a:lnTo>
                <a:lnTo>
                  <a:pt x="230" y="6988"/>
                </a:lnTo>
                <a:lnTo>
                  <a:pt x="238" y="7010"/>
                </a:lnTo>
                <a:lnTo>
                  <a:pt x="247" y="7029"/>
                </a:lnTo>
                <a:lnTo>
                  <a:pt x="257" y="7049"/>
                </a:lnTo>
                <a:lnTo>
                  <a:pt x="267" y="7068"/>
                </a:lnTo>
                <a:lnTo>
                  <a:pt x="278" y="7086"/>
                </a:lnTo>
                <a:lnTo>
                  <a:pt x="290" y="7103"/>
                </a:lnTo>
                <a:lnTo>
                  <a:pt x="304" y="7121"/>
                </a:lnTo>
                <a:lnTo>
                  <a:pt x="317" y="7138"/>
                </a:lnTo>
                <a:lnTo>
                  <a:pt x="332" y="7154"/>
                </a:lnTo>
                <a:lnTo>
                  <a:pt x="347" y="7169"/>
                </a:lnTo>
                <a:lnTo>
                  <a:pt x="364" y="7184"/>
                </a:lnTo>
                <a:lnTo>
                  <a:pt x="381" y="7197"/>
                </a:lnTo>
                <a:lnTo>
                  <a:pt x="399" y="7211"/>
                </a:lnTo>
                <a:lnTo>
                  <a:pt x="417" y="7223"/>
                </a:lnTo>
                <a:lnTo>
                  <a:pt x="436" y="7234"/>
                </a:lnTo>
                <a:lnTo>
                  <a:pt x="455" y="7245"/>
                </a:lnTo>
                <a:lnTo>
                  <a:pt x="475" y="7255"/>
                </a:lnTo>
                <a:lnTo>
                  <a:pt x="496" y="7264"/>
                </a:lnTo>
                <a:lnTo>
                  <a:pt x="517" y="7272"/>
                </a:lnTo>
                <a:lnTo>
                  <a:pt x="538" y="7279"/>
                </a:lnTo>
                <a:lnTo>
                  <a:pt x="561" y="7284"/>
                </a:lnTo>
                <a:lnTo>
                  <a:pt x="583" y="7290"/>
                </a:lnTo>
                <a:lnTo>
                  <a:pt x="606" y="7293"/>
                </a:lnTo>
                <a:lnTo>
                  <a:pt x="630" y="7297"/>
                </a:lnTo>
                <a:lnTo>
                  <a:pt x="655" y="7299"/>
                </a:lnTo>
                <a:lnTo>
                  <a:pt x="655" y="7299"/>
                </a:lnTo>
                <a:lnTo>
                  <a:pt x="679" y="7299"/>
                </a:lnTo>
                <a:lnTo>
                  <a:pt x="703" y="7299"/>
                </a:lnTo>
                <a:lnTo>
                  <a:pt x="726" y="7297"/>
                </a:lnTo>
                <a:lnTo>
                  <a:pt x="749" y="7293"/>
                </a:lnTo>
                <a:lnTo>
                  <a:pt x="772" y="7290"/>
                </a:lnTo>
                <a:lnTo>
                  <a:pt x="795" y="7284"/>
                </a:lnTo>
                <a:lnTo>
                  <a:pt x="817" y="7278"/>
                </a:lnTo>
                <a:lnTo>
                  <a:pt x="839" y="7271"/>
                </a:lnTo>
                <a:lnTo>
                  <a:pt x="860" y="7262"/>
                </a:lnTo>
                <a:lnTo>
                  <a:pt x="880" y="7252"/>
                </a:lnTo>
                <a:lnTo>
                  <a:pt x="900" y="7242"/>
                </a:lnTo>
                <a:lnTo>
                  <a:pt x="920" y="7231"/>
                </a:lnTo>
                <a:lnTo>
                  <a:pt x="939" y="7219"/>
                </a:lnTo>
                <a:lnTo>
                  <a:pt x="957" y="7205"/>
                </a:lnTo>
                <a:lnTo>
                  <a:pt x="975" y="7191"/>
                </a:lnTo>
                <a:lnTo>
                  <a:pt x="992" y="7176"/>
                </a:lnTo>
                <a:lnTo>
                  <a:pt x="1009" y="7160"/>
                </a:lnTo>
                <a:lnTo>
                  <a:pt x="1024" y="7144"/>
                </a:lnTo>
                <a:lnTo>
                  <a:pt x="1039" y="7127"/>
                </a:lnTo>
                <a:lnTo>
                  <a:pt x="1052" y="7109"/>
                </a:lnTo>
                <a:lnTo>
                  <a:pt x="1066" y="7090"/>
                </a:lnTo>
                <a:lnTo>
                  <a:pt x="1078" y="7071"/>
                </a:lnTo>
                <a:lnTo>
                  <a:pt x="1089" y="7051"/>
                </a:lnTo>
                <a:lnTo>
                  <a:pt x="1099" y="7030"/>
                </a:lnTo>
                <a:lnTo>
                  <a:pt x="1109" y="7010"/>
                </a:lnTo>
                <a:lnTo>
                  <a:pt x="1117" y="6987"/>
                </a:lnTo>
                <a:lnTo>
                  <a:pt x="1125" y="6965"/>
                </a:lnTo>
                <a:lnTo>
                  <a:pt x="1132" y="6943"/>
                </a:lnTo>
                <a:lnTo>
                  <a:pt x="1136" y="6920"/>
                </a:lnTo>
                <a:lnTo>
                  <a:pt x="1141" y="6897"/>
                </a:lnTo>
                <a:lnTo>
                  <a:pt x="1144" y="6872"/>
                </a:lnTo>
                <a:lnTo>
                  <a:pt x="1145" y="6849"/>
                </a:lnTo>
                <a:lnTo>
                  <a:pt x="1145" y="6849"/>
                </a:lnTo>
                <a:lnTo>
                  <a:pt x="1175" y="6220"/>
                </a:lnTo>
                <a:lnTo>
                  <a:pt x="1204" y="5590"/>
                </a:lnTo>
                <a:lnTo>
                  <a:pt x="1232" y="4961"/>
                </a:lnTo>
                <a:lnTo>
                  <a:pt x="1260" y="4331"/>
                </a:lnTo>
                <a:lnTo>
                  <a:pt x="1313" y="3073"/>
                </a:lnTo>
                <a:lnTo>
                  <a:pt x="1364" y="1815"/>
                </a:lnTo>
                <a:lnTo>
                  <a:pt x="1364" y="1815"/>
                </a:lnTo>
                <a:lnTo>
                  <a:pt x="1650" y="1815"/>
                </a:lnTo>
                <a:lnTo>
                  <a:pt x="1854" y="6849"/>
                </a:lnTo>
                <a:lnTo>
                  <a:pt x="1854" y="6849"/>
                </a:lnTo>
                <a:lnTo>
                  <a:pt x="1857" y="6871"/>
                </a:lnTo>
                <a:lnTo>
                  <a:pt x="1860" y="6894"/>
                </a:lnTo>
                <a:lnTo>
                  <a:pt x="1863" y="6917"/>
                </a:lnTo>
                <a:lnTo>
                  <a:pt x="1869" y="6938"/>
                </a:lnTo>
                <a:lnTo>
                  <a:pt x="1874" y="6960"/>
                </a:lnTo>
                <a:lnTo>
                  <a:pt x="1881" y="6982"/>
                </a:lnTo>
                <a:lnTo>
                  <a:pt x="1889" y="7002"/>
                </a:lnTo>
                <a:lnTo>
                  <a:pt x="1898" y="7023"/>
                </a:lnTo>
                <a:lnTo>
                  <a:pt x="1908" y="7042"/>
                </a:lnTo>
                <a:lnTo>
                  <a:pt x="1919" y="7062"/>
                </a:lnTo>
                <a:lnTo>
                  <a:pt x="1930" y="7081"/>
                </a:lnTo>
                <a:lnTo>
                  <a:pt x="1943" y="7099"/>
                </a:lnTo>
                <a:lnTo>
                  <a:pt x="1956" y="7117"/>
                </a:lnTo>
                <a:lnTo>
                  <a:pt x="1969" y="7134"/>
                </a:lnTo>
                <a:lnTo>
                  <a:pt x="1984" y="7150"/>
                </a:lnTo>
                <a:lnTo>
                  <a:pt x="2000" y="7166"/>
                </a:lnTo>
                <a:lnTo>
                  <a:pt x="2015" y="7181"/>
                </a:lnTo>
                <a:lnTo>
                  <a:pt x="2032" y="7195"/>
                </a:lnTo>
                <a:lnTo>
                  <a:pt x="2050" y="7208"/>
                </a:lnTo>
                <a:lnTo>
                  <a:pt x="2068" y="7221"/>
                </a:lnTo>
                <a:lnTo>
                  <a:pt x="2086" y="7233"/>
                </a:lnTo>
                <a:lnTo>
                  <a:pt x="2105" y="7244"/>
                </a:lnTo>
                <a:lnTo>
                  <a:pt x="2125" y="7254"/>
                </a:lnTo>
                <a:lnTo>
                  <a:pt x="2144" y="7263"/>
                </a:lnTo>
                <a:lnTo>
                  <a:pt x="2165" y="7271"/>
                </a:lnTo>
                <a:lnTo>
                  <a:pt x="2185" y="7278"/>
                </a:lnTo>
                <a:lnTo>
                  <a:pt x="2207" y="7284"/>
                </a:lnTo>
                <a:lnTo>
                  <a:pt x="2229" y="7289"/>
                </a:lnTo>
                <a:lnTo>
                  <a:pt x="2251" y="7293"/>
                </a:lnTo>
                <a:lnTo>
                  <a:pt x="2273" y="7297"/>
                </a:lnTo>
                <a:lnTo>
                  <a:pt x="2296" y="7298"/>
                </a:lnTo>
                <a:lnTo>
                  <a:pt x="2318" y="7299"/>
                </a:lnTo>
                <a:lnTo>
                  <a:pt x="2318" y="7299"/>
                </a:lnTo>
                <a:lnTo>
                  <a:pt x="2343" y="7298"/>
                </a:lnTo>
                <a:lnTo>
                  <a:pt x="2366" y="7297"/>
                </a:lnTo>
                <a:lnTo>
                  <a:pt x="2390" y="7293"/>
                </a:lnTo>
                <a:lnTo>
                  <a:pt x="2413" y="7289"/>
                </a:lnTo>
                <a:lnTo>
                  <a:pt x="2435" y="7284"/>
                </a:lnTo>
                <a:lnTo>
                  <a:pt x="2458" y="7278"/>
                </a:lnTo>
                <a:lnTo>
                  <a:pt x="2479" y="7271"/>
                </a:lnTo>
                <a:lnTo>
                  <a:pt x="2500" y="7263"/>
                </a:lnTo>
                <a:lnTo>
                  <a:pt x="2520" y="7253"/>
                </a:lnTo>
                <a:lnTo>
                  <a:pt x="2540" y="7243"/>
                </a:lnTo>
                <a:lnTo>
                  <a:pt x="2560" y="7232"/>
                </a:lnTo>
                <a:lnTo>
                  <a:pt x="2579" y="7221"/>
                </a:lnTo>
                <a:lnTo>
                  <a:pt x="2597" y="7207"/>
                </a:lnTo>
                <a:lnTo>
                  <a:pt x="2615" y="7194"/>
                </a:lnTo>
                <a:lnTo>
                  <a:pt x="2632" y="7179"/>
                </a:lnTo>
                <a:lnTo>
                  <a:pt x="2648" y="7164"/>
                </a:lnTo>
                <a:lnTo>
                  <a:pt x="2663" y="7148"/>
                </a:lnTo>
                <a:lnTo>
                  <a:pt x="2678" y="7131"/>
                </a:lnTo>
                <a:lnTo>
                  <a:pt x="2691" y="7114"/>
                </a:lnTo>
                <a:lnTo>
                  <a:pt x="2703" y="7096"/>
                </a:lnTo>
                <a:lnTo>
                  <a:pt x="2716" y="7077"/>
                </a:lnTo>
                <a:lnTo>
                  <a:pt x="2727" y="7058"/>
                </a:lnTo>
                <a:lnTo>
                  <a:pt x="2737" y="7038"/>
                </a:lnTo>
                <a:lnTo>
                  <a:pt x="2746" y="7016"/>
                </a:lnTo>
                <a:lnTo>
                  <a:pt x="2755" y="6995"/>
                </a:lnTo>
                <a:lnTo>
                  <a:pt x="2762" y="6974"/>
                </a:lnTo>
                <a:lnTo>
                  <a:pt x="2768" y="6951"/>
                </a:lnTo>
                <a:lnTo>
                  <a:pt x="2773" y="6929"/>
                </a:lnTo>
                <a:lnTo>
                  <a:pt x="2777" y="6907"/>
                </a:lnTo>
                <a:lnTo>
                  <a:pt x="2779" y="6883"/>
                </a:lnTo>
                <a:lnTo>
                  <a:pt x="2782" y="6859"/>
                </a:lnTo>
                <a:lnTo>
                  <a:pt x="2782" y="6835"/>
                </a:lnTo>
                <a:lnTo>
                  <a:pt x="2782" y="1378"/>
                </a:lnTo>
                <a:lnTo>
                  <a:pt x="2836" y="1378"/>
                </a:lnTo>
                <a:lnTo>
                  <a:pt x="2836" y="1378"/>
                </a:lnTo>
                <a:lnTo>
                  <a:pt x="2852" y="1378"/>
                </a:lnTo>
                <a:lnTo>
                  <a:pt x="2867" y="1375"/>
                </a:lnTo>
                <a:lnTo>
                  <a:pt x="2881" y="1371"/>
                </a:lnTo>
                <a:lnTo>
                  <a:pt x="2894" y="1367"/>
                </a:lnTo>
                <a:lnTo>
                  <a:pt x="2908" y="1360"/>
                </a:lnTo>
                <a:lnTo>
                  <a:pt x="2920" y="1352"/>
                </a:lnTo>
                <a:lnTo>
                  <a:pt x="2931" y="1343"/>
                </a:lnTo>
                <a:lnTo>
                  <a:pt x="2943" y="1334"/>
                </a:lnTo>
                <a:lnTo>
                  <a:pt x="2953" y="1323"/>
                </a:lnTo>
                <a:lnTo>
                  <a:pt x="2960" y="1312"/>
                </a:lnTo>
                <a:lnTo>
                  <a:pt x="2968" y="1299"/>
                </a:lnTo>
                <a:lnTo>
                  <a:pt x="2975" y="1286"/>
                </a:lnTo>
                <a:lnTo>
                  <a:pt x="2979" y="1273"/>
                </a:lnTo>
                <a:lnTo>
                  <a:pt x="2984" y="1258"/>
                </a:lnTo>
                <a:lnTo>
                  <a:pt x="2986" y="1244"/>
                </a:lnTo>
                <a:lnTo>
                  <a:pt x="2987" y="1228"/>
                </a:lnTo>
                <a:lnTo>
                  <a:pt x="2864" y="0"/>
                </a:lnTo>
                <a:lnTo>
                  <a:pt x="2864" y="0"/>
                </a:lnTo>
                <a:lnTo>
                  <a:pt x="2829" y="6"/>
                </a:lnTo>
                <a:lnTo>
                  <a:pt x="2793" y="12"/>
                </a:lnTo>
                <a:lnTo>
                  <a:pt x="2720" y="28"/>
                </a:lnTo>
                <a:lnTo>
                  <a:pt x="2649" y="42"/>
                </a:lnTo>
                <a:lnTo>
                  <a:pt x="2613" y="49"/>
                </a:lnTo>
                <a:lnTo>
                  <a:pt x="2577" y="55"/>
                </a:lnTo>
                <a:lnTo>
                  <a:pt x="2577" y="55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5" name="Freeform 4">
            <a:extLst xmlns:a="http://schemas.openxmlformats.org/drawingml/2006/main">
              <a:ext uri="{FF2B5EF4-FFF2-40B4-BE49-F238E27FC236}">
                <a16:creationId xmlns:a16="http://schemas.microsoft.com/office/drawing/2014/main" id="{025176E0-0D32-7F4E-B1F2-1E7BA36BCEE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6" y="-1053"/>
            <a:ext cx="3" cy="2"/>
          </a:xfrm>
          <a:custGeom xmlns:a="http://schemas.openxmlformats.org/drawingml/2006/main">
            <a:avLst/>
            <a:gdLst>
              <a:gd name="T0" fmla="*/ 5056 w 5148"/>
              <a:gd name="T1" fmla="*/ 2238 h 3406"/>
              <a:gd name="T2" fmla="*/ 4856 w 5148"/>
              <a:gd name="T3" fmla="*/ 1710 h 3406"/>
              <a:gd name="T4" fmla="*/ 4644 w 5148"/>
              <a:gd name="T5" fmla="*/ 1284 h 3406"/>
              <a:gd name="T6" fmla="*/ 4311 w 5148"/>
              <a:gd name="T7" fmla="*/ 757 h 3406"/>
              <a:gd name="T8" fmla="*/ 3989 w 5148"/>
              <a:gd name="T9" fmla="*/ 349 h 3406"/>
              <a:gd name="T10" fmla="*/ 3763 w 5148"/>
              <a:gd name="T11" fmla="*/ 163 h 3406"/>
              <a:gd name="T12" fmla="*/ 3526 w 5148"/>
              <a:gd name="T13" fmla="*/ 38 h 3406"/>
              <a:gd name="T14" fmla="*/ 3230 w 5148"/>
              <a:gd name="T15" fmla="*/ 111 h 3406"/>
              <a:gd name="T16" fmla="*/ 2862 w 5148"/>
              <a:gd name="T17" fmla="*/ 242 h 3406"/>
              <a:gd name="T18" fmla="*/ 2517 w 5148"/>
              <a:gd name="T19" fmla="*/ 271 h 3406"/>
              <a:gd name="T20" fmla="*/ 2127 w 5148"/>
              <a:gd name="T21" fmla="*/ 203 h 3406"/>
              <a:gd name="T22" fmla="*/ 1777 w 5148"/>
              <a:gd name="T23" fmla="*/ 32 h 3406"/>
              <a:gd name="T24" fmla="*/ 1596 w 5148"/>
              <a:gd name="T25" fmla="*/ 52 h 3406"/>
              <a:gd name="T26" fmla="*/ 1351 w 5148"/>
              <a:gd name="T27" fmla="*/ 195 h 3406"/>
              <a:gd name="T28" fmla="*/ 1137 w 5148"/>
              <a:gd name="T29" fmla="*/ 374 h 3406"/>
              <a:gd name="T30" fmla="*/ 831 w 5148"/>
              <a:gd name="T31" fmla="*/ 757 h 3406"/>
              <a:gd name="T32" fmla="*/ 504 w 5148"/>
              <a:gd name="T33" fmla="*/ 1284 h 3406"/>
              <a:gd name="T34" fmla="*/ 302 w 5148"/>
              <a:gd name="T35" fmla="*/ 1708 h 3406"/>
              <a:gd name="T36" fmla="*/ 98 w 5148"/>
              <a:gd name="T37" fmla="*/ 2231 h 3406"/>
              <a:gd name="T38" fmla="*/ 8 w 5148"/>
              <a:gd name="T39" fmla="*/ 2530 h 3406"/>
              <a:gd name="T40" fmla="*/ 6 w 5148"/>
              <a:gd name="T41" fmla="*/ 2664 h 3406"/>
              <a:gd name="T42" fmla="*/ 50 w 5148"/>
              <a:gd name="T43" fmla="*/ 2789 h 3406"/>
              <a:gd name="T44" fmla="*/ 135 w 5148"/>
              <a:gd name="T45" fmla="*/ 2894 h 3406"/>
              <a:gd name="T46" fmla="*/ 252 w 5148"/>
              <a:gd name="T47" fmla="*/ 2968 h 3406"/>
              <a:gd name="T48" fmla="*/ 2118 w 5148"/>
              <a:gd name="T49" fmla="*/ 3402 h 3406"/>
              <a:gd name="T50" fmla="*/ 2232 w 5148"/>
              <a:gd name="T51" fmla="*/ 3398 h 3406"/>
              <a:gd name="T52" fmla="*/ 2336 w 5148"/>
              <a:gd name="T53" fmla="*/ 3358 h 3406"/>
              <a:gd name="T54" fmla="*/ 2422 w 5148"/>
              <a:gd name="T55" fmla="*/ 3288 h 3406"/>
              <a:gd name="T56" fmla="*/ 2482 w 5148"/>
              <a:gd name="T57" fmla="*/ 3194 h 3406"/>
              <a:gd name="T58" fmla="*/ 2507 w 5148"/>
              <a:gd name="T59" fmla="*/ 3097 h 3406"/>
              <a:gd name="T60" fmla="*/ 2496 w 5148"/>
              <a:gd name="T61" fmla="*/ 2980 h 3406"/>
              <a:gd name="T62" fmla="*/ 2448 w 5148"/>
              <a:gd name="T63" fmla="*/ 2871 h 3406"/>
              <a:gd name="T64" fmla="*/ 2368 w 5148"/>
              <a:gd name="T65" fmla="*/ 2783 h 3406"/>
              <a:gd name="T66" fmla="*/ 2262 w 5148"/>
              <a:gd name="T67" fmla="*/ 2728 h 3406"/>
              <a:gd name="T68" fmla="*/ 1026 w 5148"/>
              <a:gd name="T69" fmla="*/ 2138 h 3406"/>
              <a:gd name="T70" fmla="*/ 1229 w 5148"/>
              <a:gd name="T71" fmla="*/ 1726 h 3406"/>
              <a:gd name="T72" fmla="*/ 1364 w 5148"/>
              <a:gd name="T73" fmla="*/ 2312 h 3406"/>
              <a:gd name="T74" fmla="*/ 2110 w 5148"/>
              <a:gd name="T75" fmla="*/ 2553 h 3406"/>
              <a:gd name="T76" fmla="*/ 2201 w 5148"/>
              <a:gd name="T77" fmla="*/ 2275 h 3406"/>
              <a:gd name="T78" fmla="*/ 2239 w 5148"/>
              <a:gd name="T79" fmla="*/ 2235 h 3406"/>
              <a:gd name="T80" fmla="*/ 2862 w 5148"/>
              <a:gd name="T81" fmla="*/ 2223 h 3406"/>
              <a:gd name="T82" fmla="*/ 2913 w 5148"/>
              <a:gd name="T83" fmla="*/ 2243 h 3406"/>
              <a:gd name="T84" fmla="*/ 2943 w 5148"/>
              <a:gd name="T85" fmla="*/ 2290 h 3406"/>
              <a:gd name="T86" fmla="*/ 3409 w 5148"/>
              <a:gd name="T87" fmla="*/ 2428 h 3406"/>
              <a:gd name="T88" fmla="*/ 3749 w 5148"/>
              <a:gd name="T89" fmla="*/ 1474 h 3406"/>
              <a:gd name="T90" fmla="*/ 3973 w 5148"/>
              <a:gd name="T91" fmla="*/ 1853 h 3406"/>
              <a:gd name="T92" fmla="*/ 4149 w 5148"/>
              <a:gd name="T93" fmla="*/ 2231 h 3406"/>
              <a:gd name="T94" fmla="*/ 2843 w 5148"/>
              <a:gd name="T95" fmla="*/ 2740 h 3406"/>
              <a:gd name="T96" fmla="*/ 2745 w 5148"/>
              <a:gd name="T97" fmla="*/ 2803 h 3406"/>
              <a:gd name="T98" fmla="*/ 2673 w 5148"/>
              <a:gd name="T99" fmla="*/ 2895 h 3406"/>
              <a:gd name="T100" fmla="*/ 2635 w 5148"/>
              <a:gd name="T101" fmla="*/ 3007 h 3406"/>
              <a:gd name="T102" fmla="*/ 2635 w 5148"/>
              <a:gd name="T103" fmla="*/ 3128 h 3406"/>
              <a:gd name="T104" fmla="*/ 2670 w 5148"/>
              <a:gd name="T105" fmla="*/ 3227 h 3406"/>
              <a:gd name="T106" fmla="*/ 2739 w 5148"/>
              <a:gd name="T107" fmla="*/ 3316 h 3406"/>
              <a:gd name="T108" fmla="*/ 2831 w 5148"/>
              <a:gd name="T109" fmla="*/ 3377 h 3406"/>
              <a:gd name="T110" fmla="*/ 2938 w 5148"/>
              <a:gd name="T111" fmla="*/ 3404 h 3406"/>
              <a:gd name="T112" fmla="*/ 3053 w 5148"/>
              <a:gd name="T113" fmla="*/ 3397 h 3406"/>
              <a:gd name="T114" fmla="*/ 4927 w 5148"/>
              <a:gd name="T115" fmla="*/ 2946 h 3406"/>
              <a:gd name="T116" fmla="*/ 5039 w 5148"/>
              <a:gd name="T117" fmla="*/ 2860 h 3406"/>
              <a:gd name="T118" fmla="*/ 5112 w 5148"/>
              <a:gd name="T119" fmla="*/ 2750 h 3406"/>
              <a:gd name="T120" fmla="*/ 5147 w 5148"/>
              <a:gd name="T121" fmla="*/ 2625 h 3406"/>
              <a:gd name="T122" fmla="*/ 5140 w 5148"/>
              <a:gd name="T123" fmla="*/ 2509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8" h="3406">
                <a:moveTo>
                  <a:pt x="5140" y="2509"/>
                </a:moveTo>
                <a:lnTo>
                  <a:pt x="5140" y="2509"/>
                </a:lnTo>
                <a:lnTo>
                  <a:pt x="5129" y="2468"/>
                </a:lnTo>
                <a:lnTo>
                  <a:pt x="5114" y="2419"/>
                </a:lnTo>
                <a:lnTo>
                  <a:pt x="5098" y="2364"/>
                </a:lnTo>
                <a:lnTo>
                  <a:pt x="5078" y="2303"/>
                </a:lnTo>
                <a:lnTo>
                  <a:pt x="5056" y="2238"/>
                </a:lnTo>
                <a:lnTo>
                  <a:pt x="5033" y="2169"/>
                </a:lnTo>
                <a:lnTo>
                  <a:pt x="5007" y="2096"/>
                </a:lnTo>
                <a:lnTo>
                  <a:pt x="4980" y="2021"/>
                </a:lnTo>
                <a:lnTo>
                  <a:pt x="4951" y="1944"/>
                </a:lnTo>
                <a:lnTo>
                  <a:pt x="4921" y="1866"/>
                </a:lnTo>
                <a:lnTo>
                  <a:pt x="4889" y="1788"/>
                </a:lnTo>
                <a:lnTo>
                  <a:pt x="4856" y="1710"/>
                </a:lnTo>
                <a:lnTo>
                  <a:pt x="4823" y="1633"/>
                </a:lnTo>
                <a:lnTo>
                  <a:pt x="4788" y="1558"/>
                </a:lnTo>
                <a:lnTo>
                  <a:pt x="4753" y="1487"/>
                </a:lnTo>
                <a:lnTo>
                  <a:pt x="4718" y="1419"/>
                </a:lnTo>
                <a:lnTo>
                  <a:pt x="4718" y="1419"/>
                </a:lnTo>
                <a:lnTo>
                  <a:pt x="4682" y="1353"/>
                </a:lnTo>
                <a:lnTo>
                  <a:pt x="4644" y="1284"/>
                </a:lnTo>
                <a:lnTo>
                  <a:pt x="4602" y="1211"/>
                </a:lnTo>
                <a:lnTo>
                  <a:pt x="4558" y="1137"/>
                </a:lnTo>
                <a:lnTo>
                  <a:pt x="4511" y="1061"/>
                </a:lnTo>
                <a:lnTo>
                  <a:pt x="4463" y="984"/>
                </a:lnTo>
                <a:lnTo>
                  <a:pt x="4414" y="908"/>
                </a:lnTo>
                <a:lnTo>
                  <a:pt x="4363" y="832"/>
                </a:lnTo>
                <a:lnTo>
                  <a:pt x="4311" y="757"/>
                </a:lnTo>
                <a:lnTo>
                  <a:pt x="4260" y="685"/>
                </a:lnTo>
                <a:lnTo>
                  <a:pt x="4208" y="614"/>
                </a:lnTo>
                <a:lnTo>
                  <a:pt x="4157" y="547"/>
                </a:lnTo>
                <a:lnTo>
                  <a:pt x="4108" y="485"/>
                </a:lnTo>
                <a:lnTo>
                  <a:pt x="4059" y="427"/>
                </a:lnTo>
                <a:lnTo>
                  <a:pt x="4012" y="374"/>
                </a:lnTo>
                <a:lnTo>
                  <a:pt x="3989" y="349"/>
                </a:lnTo>
                <a:lnTo>
                  <a:pt x="3967" y="327"/>
                </a:lnTo>
                <a:lnTo>
                  <a:pt x="3967" y="327"/>
                </a:lnTo>
                <a:lnTo>
                  <a:pt x="3925" y="288"/>
                </a:lnTo>
                <a:lnTo>
                  <a:pt x="3882" y="252"/>
                </a:lnTo>
                <a:lnTo>
                  <a:pt x="3841" y="220"/>
                </a:lnTo>
                <a:lnTo>
                  <a:pt x="3802" y="190"/>
                </a:lnTo>
                <a:lnTo>
                  <a:pt x="3763" y="163"/>
                </a:lnTo>
                <a:lnTo>
                  <a:pt x="3725" y="138"/>
                </a:lnTo>
                <a:lnTo>
                  <a:pt x="3689" y="117"/>
                </a:lnTo>
                <a:lnTo>
                  <a:pt x="3653" y="97"/>
                </a:lnTo>
                <a:lnTo>
                  <a:pt x="3620" y="79"/>
                </a:lnTo>
                <a:lnTo>
                  <a:pt x="3587" y="63"/>
                </a:lnTo>
                <a:lnTo>
                  <a:pt x="3556" y="50"/>
                </a:lnTo>
                <a:lnTo>
                  <a:pt x="3526" y="38"/>
                </a:lnTo>
                <a:lnTo>
                  <a:pt x="3471" y="16"/>
                </a:lnTo>
                <a:lnTo>
                  <a:pt x="3422" y="0"/>
                </a:lnTo>
                <a:lnTo>
                  <a:pt x="3422" y="0"/>
                </a:lnTo>
                <a:lnTo>
                  <a:pt x="3375" y="30"/>
                </a:lnTo>
                <a:lnTo>
                  <a:pt x="3328" y="59"/>
                </a:lnTo>
                <a:lnTo>
                  <a:pt x="3279" y="86"/>
                </a:lnTo>
                <a:lnTo>
                  <a:pt x="3230" y="111"/>
                </a:lnTo>
                <a:lnTo>
                  <a:pt x="3180" y="136"/>
                </a:lnTo>
                <a:lnTo>
                  <a:pt x="3129" y="158"/>
                </a:lnTo>
                <a:lnTo>
                  <a:pt x="3077" y="178"/>
                </a:lnTo>
                <a:lnTo>
                  <a:pt x="3024" y="197"/>
                </a:lnTo>
                <a:lnTo>
                  <a:pt x="2971" y="214"/>
                </a:lnTo>
                <a:lnTo>
                  <a:pt x="2917" y="230"/>
                </a:lnTo>
                <a:lnTo>
                  <a:pt x="2862" y="242"/>
                </a:lnTo>
                <a:lnTo>
                  <a:pt x="2806" y="253"/>
                </a:lnTo>
                <a:lnTo>
                  <a:pt x="2749" y="261"/>
                </a:lnTo>
                <a:lnTo>
                  <a:pt x="2692" y="268"/>
                </a:lnTo>
                <a:lnTo>
                  <a:pt x="2634" y="271"/>
                </a:lnTo>
                <a:lnTo>
                  <a:pt x="2576" y="272"/>
                </a:lnTo>
                <a:lnTo>
                  <a:pt x="2576" y="272"/>
                </a:lnTo>
                <a:lnTo>
                  <a:pt x="2517" y="271"/>
                </a:lnTo>
                <a:lnTo>
                  <a:pt x="2460" y="268"/>
                </a:lnTo>
                <a:lnTo>
                  <a:pt x="2403" y="262"/>
                </a:lnTo>
                <a:lnTo>
                  <a:pt x="2346" y="254"/>
                </a:lnTo>
                <a:lnTo>
                  <a:pt x="2290" y="246"/>
                </a:lnTo>
                <a:lnTo>
                  <a:pt x="2235" y="233"/>
                </a:lnTo>
                <a:lnTo>
                  <a:pt x="2181" y="219"/>
                </a:lnTo>
                <a:lnTo>
                  <a:pt x="2127" y="203"/>
                </a:lnTo>
                <a:lnTo>
                  <a:pt x="2075" y="184"/>
                </a:lnTo>
                <a:lnTo>
                  <a:pt x="2023" y="164"/>
                </a:lnTo>
                <a:lnTo>
                  <a:pt x="1972" y="142"/>
                </a:lnTo>
                <a:lnTo>
                  <a:pt x="1922" y="117"/>
                </a:lnTo>
                <a:lnTo>
                  <a:pt x="1872" y="91"/>
                </a:lnTo>
                <a:lnTo>
                  <a:pt x="1824" y="62"/>
                </a:lnTo>
                <a:lnTo>
                  <a:pt x="1777" y="32"/>
                </a:lnTo>
                <a:lnTo>
                  <a:pt x="1731" y="0"/>
                </a:lnTo>
                <a:lnTo>
                  <a:pt x="1731" y="0"/>
                </a:lnTo>
                <a:lnTo>
                  <a:pt x="1731" y="0"/>
                </a:lnTo>
                <a:lnTo>
                  <a:pt x="1681" y="18"/>
                </a:lnTo>
                <a:lnTo>
                  <a:pt x="1655" y="28"/>
                </a:lnTo>
                <a:lnTo>
                  <a:pt x="1626" y="40"/>
                </a:lnTo>
                <a:lnTo>
                  <a:pt x="1596" y="52"/>
                </a:lnTo>
                <a:lnTo>
                  <a:pt x="1565" y="68"/>
                </a:lnTo>
                <a:lnTo>
                  <a:pt x="1533" y="83"/>
                </a:lnTo>
                <a:lnTo>
                  <a:pt x="1498" y="102"/>
                </a:lnTo>
                <a:lnTo>
                  <a:pt x="1464" y="123"/>
                </a:lnTo>
                <a:lnTo>
                  <a:pt x="1427" y="145"/>
                </a:lnTo>
                <a:lnTo>
                  <a:pt x="1390" y="168"/>
                </a:lnTo>
                <a:lnTo>
                  <a:pt x="1351" y="195"/>
                </a:lnTo>
                <a:lnTo>
                  <a:pt x="1310" y="224"/>
                </a:lnTo>
                <a:lnTo>
                  <a:pt x="1270" y="256"/>
                </a:lnTo>
                <a:lnTo>
                  <a:pt x="1228" y="290"/>
                </a:lnTo>
                <a:lnTo>
                  <a:pt x="1185" y="327"/>
                </a:lnTo>
                <a:lnTo>
                  <a:pt x="1185" y="327"/>
                </a:lnTo>
                <a:lnTo>
                  <a:pt x="1162" y="349"/>
                </a:lnTo>
                <a:lnTo>
                  <a:pt x="1137" y="374"/>
                </a:lnTo>
                <a:lnTo>
                  <a:pt x="1114" y="400"/>
                </a:lnTo>
                <a:lnTo>
                  <a:pt x="1089" y="427"/>
                </a:lnTo>
                <a:lnTo>
                  <a:pt x="1039" y="485"/>
                </a:lnTo>
                <a:lnTo>
                  <a:pt x="988" y="547"/>
                </a:lnTo>
                <a:lnTo>
                  <a:pt x="935" y="614"/>
                </a:lnTo>
                <a:lnTo>
                  <a:pt x="883" y="685"/>
                </a:lnTo>
                <a:lnTo>
                  <a:pt x="831" y="757"/>
                </a:lnTo>
                <a:lnTo>
                  <a:pt x="779" y="832"/>
                </a:lnTo>
                <a:lnTo>
                  <a:pt x="728" y="908"/>
                </a:lnTo>
                <a:lnTo>
                  <a:pt x="679" y="984"/>
                </a:lnTo>
                <a:lnTo>
                  <a:pt x="631" y="1061"/>
                </a:lnTo>
                <a:lnTo>
                  <a:pt x="587" y="1137"/>
                </a:lnTo>
                <a:lnTo>
                  <a:pt x="544" y="1211"/>
                </a:lnTo>
                <a:lnTo>
                  <a:pt x="504" y="1284"/>
                </a:lnTo>
                <a:lnTo>
                  <a:pt x="467" y="1353"/>
                </a:lnTo>
                <a:lnTo>
                  <a:pt x="435" y="1419"/>
                </a:lnTo>
                <a:lnTo>
                  <a:pt x="435" y="1419"/>
                </a:lnTo>
                <a:lnTo>
                  <a:pt x="401" y="1487"/>
                </a:lnTo>
                <a:lnTo>
                  <a:pt x="368" y="1558"/>
                </a:lnTo>
                <a:lnTo>
                  <a:pt x="334" y="1632"/>
                </a:lnTo>
                <a:lnTo>
                  <a:pt x="302" y="1708"/>
                </a:lnTo>
                <a:lnTo>
                  <a:pt x="269" y="1785"/>
                </a:lnTo>
                <a:lnTo>
                  <a:pt x="237" y="1862"/>
                </a:lnTo>
                <a:lnTo>
                  <a:pt x="207" y="1940"/>
                </a:lnTo>
                <a:lnTo>
                  <a:pt x="178" y="2016"/>
                </a:lnTo>
                <a:lnTo>
                  <a:pt x="150" y="2090"/>
                </a:lnTo>
                <a:lnTo>
                  <a:pt x="123" y="2162"/>
                </a:lnTo>
                <a:lnTo>
                  <a:pt x="98" y="2231"/>
                </a:lnTo>
                <a:lnTo>
                  <a:pt x="76" y="2297"/>
                </a:lnTo>
                <a:lnTo>
                  <a:pt x="56" y="2359"/>
                </a:lnTo>
                <a:lnTo>
                  <a:pt x="38" y="2414"/>
                </a:lnTo>
                <a:lnTo>
                  <a:pt x="23" y="2466"/>
                </a:lnTo>
                <a:lnTo>
                  <a:pt x="12" y="2509"/>
                </a:lnTo>
                <a:lnTo>
                  <a:pt x="12" y="2509"/>
                </a:lnTo>
                <a:lnTo>
                  <a:pt x="8" y="2530"/>
                </a:lnTo>
                <a:lnTo>
                  <a:pt x="3" y="2549"/>
                </a:lnTo>
                <a:lnTo>
                  <a:pt x="1" y="2568"/>
                </a:lnTo>
                <a:lnTo>
                  <a:pt x="0" y="2587"/>
                </a:lnTo>
                <a:lnTo>
                  <a:pt x="0" y="2607"/>
                </a:lnTo>
                <a:lnTo>
                  <a:pt x="1" y="2626"/>
                </a:lnTo>
                <a:lnTo>
                  <a:pt x="2" y="2645"/>
                </a:lnTo>
                <a:lnTo>
                  <a:pt x="6" y="2664"/>
                </a:lnTo>
                <a:lnTo>
                  <a:pt x="9" y="2682"/>
                </a:lnTo>
                <a:lnTo>
                  <a:pt x="13" y="2701"/>
                </a:lnTo>
                <a:lnTo>
                  <a:pt x="19" y="2718"/>
                </a:lnTo>
                <a:lnTo>
                  <a:pt x="26" y="2736"/>
                </a:lnTo>
                <a:lnTo>
                  <a:pt x="32" y="2754"/>
                </a:lnTo>
                <a:lnTo>
                  <a:pt x="41" y="2772"/>
                </a:lnTo>
                <a:lnTo>
                  <a:pt x="50" y="2789"/>
                </a:lnTo>
                <a:lnTo>
                  <a:pt x="59" y="2806"/>
                </a:lnTo>
                <a:lnTo>
                  <a:pt x="70" y="2821"/>
                </a:lnTo>
                <a:lnTo>
                  <a:pt x="82" y="2837"/>
                </a:lnTo>
                <a:lnTo>
                  <a:pt x="94" y="2851"/>
                </a:lnTo>
                <a:lnTo>
                  <a:pt x="107" y="2866"/>
                </a:lnTo>
                <a:lnTo>
                  <a:pt x="121" y="2880"/>
                </a:lnTo>
                <a:lnTo>
                  <a:pt x="135" y="2894"/>
                </a:lnTo>
                <a:lnTo>
                  <a:pt x="150" y="2906"/>
                </a:lnTo>
                <a:lnTo>
                  <a:pt x="165" y="2918"/>
                </a:lnTo>
                <a:lnTo>
                  <a:pt x="182" y="2930"/>
                </a:lnTo>
                <a:lnTo>
                  <a:pt x="199" y="2941"/>
                </a:lnTo>
                <a:lnTo>
                  <a:pt x="216" y="2951"/>
                </a:lnTo>
                <a:lnTo>
                  <a:pt x="235" y="2960"/>
                </a:lnTo>
                <a:lnTo>
                  <a:pt x="252" y="2968"/>
                </a:lnTo>
                <a:lnTo>
                  <a:pt x="271" y="2975"/>
                </a:lnTo>
                <a:lnTo>
                  <a:pt x="292" y="2982"/>
                </a:lnTo>
                <a:lnTo>
                  <a:pt x="312" y="2988"/>
                </a:lnTo>
                <a:lnTo>
                  <a:pt x="2085" y="3397"/>
                </a:lnTo>
                <a:lnTo>
                  <a:pt x="2085" y="3397"/>
                </a:lnTo>
                <a:lnTo>
                  <a:pt x="2101" y="3400"/>
                </a:lnTo>
                <a:lnTo>
                  <a:pt x="2118" y="3402"/>
                </a:lnTo>
                <a:lnTo>
                  <a:pt x="2135" y="3404"/>
                </a:lnTo>
                <a:lnTo>
                  <a:pt x="2152" y="3406"/>
                </a:lnTo>
                <a:lnTo>
                  <a:pt x="2167" y="3406"/>
                </a:lnTo>
                <a:lnTo>
                  <a:pt x="2184" y="3404"/>
                </a:lnTo>
                <a:lnTo>
                  <a:pt x="2200" y="3403"/>
                </a:lnTo>
                <a:lnTo>
                  <a:pt x="2217" y="3401"/>
                </a:lnTo>
                <a:lnTo>
                  <a:pt x="2232" y="3398"/>
                </a:lnTo>
                <a:lnTo>
                  <a:pt x="2248" y="3394"/>
                </a:lnTo>
                <a:lnTo>
                  <a:pt x="2263" y="3390"/>
                </a:lnTo>
                <a:lnTo>
                  <a:pt x="2278" y="3384"/>
                </a:lnTo>
                <a:lnTo>
                  <a:pt x="2292" y="3379"/>
                </a:lnTo>
                <a:lnTo>
                  <a:pt x="2307" y="3372"/>
                </a:lnTo>
                <a:lnTo>
                  <a:pt x="2322" y="3365"/>
                </a:lnTo>
                <a:lnTo>
                  <a:pt x="2336" y="3358"/>
                </a:lnTo>
                <a:lnTo>
                  <a:pt x="2349" y="3350"/>
                </a:lnTo>
                <a:lnTo>
                  <a:pt x="2363" y="3341"/>
                </a:lnTo>
                <a:lnTo>
                  <a:pt x="2375" y="3331"/>
                </a:lnTo>
                <a:lnTo>
                  <a:pt x="2387" y="3321"/>
                </a:lnTo>
                <a:lnTo>
                  <a:pt x="2400" y="3311"/>
                </a:lnTo>
                <a:lnTo>
                  <a:pt x="2411" y="3299"/>
                </a:lnTo>
                <a:lnTo>
                  <a:pt x="2422" y="3288"/>
                </a:lnTo>
                <a:lnTo>
                  <a:pt x="2432" y="3276"/>
                </a:lnTo>
                <a:lnTo>
                  <a:pt x="2442" y="3264"/>
                </a:lnTo>
                <a:lnTo>
                  <a:pt x="2451" y="3250"/>
                </a:lnTo>
                <a:lnTo>
                  <a:pt x="2460" y="3237"/>
                </a:lnTo>
                <a:lnTo>
                  <a:pt x="2468" y="3223"/>
                </a:lnTo>
                <a:lnTo>
                  <a:pt x="2476" y="3209"/>
                </a:lnTo>
                <a:lnTo>
                  <a:pt x="2482" y="3194"/>
                </a:lnTo>
                <a:lnTo>
                  <a:pt x="2489" y="3180"/>
                </a:lnTo>
                <a:lnTo>
                  <a:pt x="2495" y="3165"/>
                </a:lnTo>
                <a:lnTo>
                  <a:pt x="2495" y="3165"/>
                </a:lnTo>
                <a:lnTo>
                  <a:pt x="2499" y="3149"/>
                </a:lnTo>
                <a:lnTo>
                  <a:pt x="2503" y="3131"/>
                </a:lnTo>
                <a:lnTo>
                  <a:pt x="2506" y="3114"/>
                </a:lnTo>
                <a:lnTo>
                  <a:pt x="2507" y="3097"/>
                </a:lnTo>
                <a:lnTo>
                  <a:pt x="2508" y="3080"/>
                </a:lnTo>
                <a:lnTo>
                  <a:pt x="2508" y="3064"/>
                </a:lnTo>
                <a:lnTo>
                  <a:pt x="2508" y="3047"/>
                </a:lnTo>
                <a:lnTo>
                  <a:pt x="2506" y="3029"/>
                </a:lnTo>
                <a:lnTo>
                  <a:pt x="2504" y="3012"/>
                </a:lnTo>
                <a:lnTo>
                  <a:pt x="2500" y="2996"/>
                </a:lnTo>
                <a:lnTo>
                  <a:pt x="2496" y="2980"/>
                </a:lnTo>
                <a:lnTo>
                  <a:pt x="2491" y="2963"/>
                </a:lnTo>
                <a:lnTo>
                  <a:pt x="2486" y="2947"/>
                </a:lnTo>
                <a:lnTo>
                  <a:pt x="2480" y="2931"/>
                </a:lnTo>
                <a:lnTo>
                  <a:pt x="2472" y="2916"/>
                </a:lnTo>
                <a:lnTo>
                  <a:pt x="2466" y="2901"/>
                </a:lnTo>
                <a:lnTo>
                  <a:pt x="2457" y="2886"/>
                </a:lnTo>
                <a:lnTo>
                  <a:pt x="2448" y="2871"/>
                </a:lnTo>
                <a:lnTo>
                  <a:pt x="2439" y="2857"/>
                </a:lnTo>
                <a:lnTo>
                  <a:pt x="2428" y="2844"/>
                </a:lnTo>
                <a:lnTo>
                  <a:pt x="2418" y="2830"/>
                </a:lnTo>
                <a:lnTo>
                  <a:pt x="2405" y="2818"/>
                </a:lnTo>
                <a:lnTo>
                  <a:pt x="2394" y="2806"/>
                </a:lnTo>
                <a:lnTo>
                  <a:pt x="2381" y="2794"/>
                </a:lnTo>
                <a:lnTo>
                  <a:pt x="2368" y="2783"/>
                </a:lnTo>
                <a:lnTo>
                  <a:pt x="2354" y="2773"/>
                </a:lnTo>
                <a:lnTo>
                  <a:pt x="2341" y="2764"/>
                </a:lnTo>
                <a:lnTo>
                  <a:pt x="2326" y="2755"/>
                </a:lnTo>
                <a:lnTo>
                  <a:pt x="2310" y="2747"/>
                </a:lnTo>
                <a:lnTo>
                  <a:pt x="2295" y="2741"/>
                </a:lnTo>
                <a:lnTo>
                  <a:pt x="2279" y="2734"/>
                </a:lnTo>
                <a:lnTo>
                  <a:pt x="2262" y="2728"/>
                </a:lnTo>
                <a:lnTo>
                  <a:pt x="953" y="2333"/>
                </a:lnTo>
                <a:lnTo>
                  <a:pt x="953" y="2333"/>
                </a:lnTo>
                <a:lnTo>
                  <a:pt x="962" y="2304"/>
                </a:lnTo>
                <a:lnTo>
                  <a:pt x="974" y="2270"/>
                </a:lnTo>
                <a:lnTo>
                  <a:pt x="989" y="2231"/>
                </a:lnTo>
                <a:lnTo>
                  <a:pt x="1005" y="2186"/>
                </a:lnTo>
                <a:lnTo>
                  <a:pt x="1026" y="2138"/>
                </a:lnTo>
                <a:lnTo>
                  <a:pt x="1048" y="2087"/>
                </a:lnTo>
                <a:lnTo>
                  <a:pt x="1073" y="2032"/>
                </a:lnTo>
                <a:lnTo>
                  <a:pt x="1099" y="1974"/>
                </a:lnTo>
                <a:lnTo>
                  <a:pt x="1128" y="1915"/>
                </a:lnTo>
                <a:lnTo>
                  <a:pt x="1161" y="1853"/>
                </a:lnTo>
                <a:lnTo>
                  <a:pt x="1194" y="1790"/>
                </a:lnTo>
                <a:lnTo>
                  <a:pt x="1229" y="1726"/>
                </a:lnTo>
                <a:lnTo>
                  <a:pt x="1267" y="1662"/>
                </a:lnTo>
                <a:lnTo>
                  <a:pt x="1306" y="1599"/>
                </a:lnTo>
                <a:lnTo>
                  <a:pt x="1347" y="1535"/>
                </a:lnTo>
                <a:lnTo>
                  <a:pt x="1390" y="1474"/>
                </a:lnTo>
                <a:lnTo>
                  <a:pt x="1307" y="2292"/>
                </a:lnTo>
                <a:lnTo>
                  <a:pt x="1307" y="2292"/>
                </a:lnTo>
                <a:lnTo>
                  <a:pt x="1364" y="2312"/>
                </a:lnTo>
                <a:lnTo>
                  <a:pt x="1420" y="2331"/>
                </a:lnTo>
                <a:lnTo>
                  <a:pt x="1529" y="2365"/>
                </a:lnTo>
                <a:lnTo>
                  <a:pt x="1633" y="2398"/>
                </a:lnTo>
                <a:lnTo>
                  <a:pt x="1731" y="2428"/>
                </a:lnTo>
                <a:lnTo>
                  <a:pt x="1731" y="2428"/>
                </a:lnTo>
                <a:lnTo>
                  <a:pt x="2003" y="2518"/>
                </a:lnTo>
                <a:lnTo>
                  <a:pt x="2110" y="2553"/>
                </a:lnTo>
                <a:lnTo>
                  <a:pt x="2194" y="2579"/>
                </a:lnTo>
                <a:lnTo>
                  <a:pt x="2194" y="2305"/>
                </a:lnTo>
                <a:lnTo>
                  <a:pt x="2194" y="2305"/>
                </a:lnTo>
                <a:lnTo>
                  <a:pt x="2194" y="2298"/>
                </a:lnTo>
                <a:lnTo>
                  <a:pt x="2196" y="2290"/>
                </a:lnTo>
                <a:lnTo>
                  <a:pt x="2199" y="2283"/>
                </a:lnTo>
                <a:lnTo>
                  <a:pt x="2201" y="2275"/>
                </a:lnTo>
                <a:lnTo>
                  <a:pt x="2205" y="2268"/>
                </a:lnTo>
                <a:lnTo>
                  <a:pt x="2210" y="2261"/>
                </a:lnTo>
                <a:lnTo>
                  <a:pt x="2214" y="2255"/>
                </a:lnTo>
                <a:lnTo>
                  <a:pt x="2220" y="2249"/>
                </a:lnTo>
                <a:lnTo>
                  <a:pt x="2225" y="2243"/>
                </a:lnTo>
                <a:lnTo>
                  <a:pt x="2232" y="2239"/>
                </a:lnTo>
                <a:lnTo>
                  <a:pt x="2239" y="2235"/>
                </a:lnTo>
                <a:lnTo>
                  <a:pt x="2246" y="2230"/>
                </a:lnTo>
                <a:lnTo>
                  <a:pt x="2253" y="2228"/>
                </a:lnTo>
                <a:lnTo>
                  <a:pt x="2261" y="2226"/>
                </a:lnTo>
                <a:lnTo>
                  <a:pt x="2268" y="2224"/>
                </a:lnTo>
                <a:lnTo>
                  <a:pt x="2276" y="2223"/>
                </a:lnTo>
                <a:lnTo>
                  <a:pt x="2862" y="2223"/>
                </a:lnTo>
                <a:lnTo>
                  <a:pt x="2862" y="2223"/>
                </a:lnTo>
                <a:lnTo>
                  <a:pt x="2870" y="2224"/>
                </a:lnTo>
                <a:lnTo>
                  <a:pt x="2878" y="2226"/>
                </a:lnTo>
                <a:lnTo>
                  <a:pt x="2886" y="2228"/>
                </a:lnTo>
                <a:lnTo>
                  <a:pt x="2892" y="2230"/>
                </a:lnTo>
                <a:lnTo>
                  <a:pt x="2899" y="2235"/>
                </a:lnTo>
                <a:lnTo>
                  <a:pt x="2906" y="2239"/>
                </a:lnTo>
                <a:lnTo>
                  <a:pt x="2913" y="2243"/>
                </a:lnTo>
                <a:lnTo>
                  <a:pt x="2919" y="2249"/>
                </a:lnTo>
                <a:lnTo>
                  <a:pt x="2925" y="2255"/>
                </a:lnTo>
                <a:lnTo>
                  <a:pt x="2929" y="2261"/>
                </a:lnTo>
                <a:lnTo>
                  <a:pt x="2934" y="2268"/>
                </a:lnTo>
                <a:lnTo>
                  <a:pt x="2937" y="2275"/>
                </a:lnTo>
                <a:lnTo>
                  <a:pt x="2940" y="2283"/>
                </a:lnTo>
                <a:lnTo>
                  <a:pt x="2943" y="2290"/>
                </a:lnTo>
                <a:lnTo>
                  <a:pt x="2944" y="2298"/>
                </a:lnTo>
                <a:lnTo>
                  <a:pt x="2944" y="2305"/>
                </a:lnTo>
                <a:lnTo>
                  <a:pt x="2944" y="2579"/>
                </a:lnTo>
                <a:lnTo>
                  <a:pt x="2944" y="2579"/>
                </a:lnTo>
                <a:lnTo>
                  <a:pt x="3029" y="2553"/>
                </a:lnTo>
                <a:lnTo>
                  <a:pt x="3135" y="2518"/>
                </a:lnTo>
                <a:lnTo>
                  <a:pt x="3409" y="2428"/>
                </a:lnTo>
                <a:lnTo>
                  <a:pt x="3409" y="2428"/>
                </a:lnTo>
                <a:lnTo>
                  <a:pt x="3505" y="2398"/>
                </a:lnTo>
                <a:lnTo>
                  <a:pt x="3610" y="2365"/>
                </a:lnTo>
                <a:lnTo>
                  <a:pt x="3719" y="2331"/>
                </a:lnTo>
                <a:lnTo>
                  <a:pt x="3775" y="2312"/>
                </a:lnTo>
                <a:lnTo>
                  <a:pt x="3831" y="2292"/>
                </a:lnTo>
                <a:lnTo>
                  <a:pt x="3749" y="1474"/>
                </a:lnTo>
                <a:lnTo>
                  <a:pt x="3749" y="1474"/>
                </a:lnTo>
                <a:lnTo>
                  <a:pt x="3790" y="1535"/>
                </a:lnTo>
                <a:lnTo>
                  <a:pt x="3829" y="1599"/>
                </a:lnTo>
                <a:lnTo>
                  <a:pt x="3867" y="1662"/>
                </a:lnTo>
                <a:lnTo>
                  <a:pt x="3903" y="1726"/>
                </a:lnTo>
                <a:lnTo>
                  <a:pt x="3939" y="1790"/>
                </a:lnTo>
                <a:lnTo>
                  <a:pt x="3973" y="1853"/>
                </a:lnTo>
                <a:lnTo>
                  <a:pt x="4004" y="1915"/>
                </a:lnTo>
                <a:lnTo>
                  <a:pt x="4034" y="1974"/>
                </a:lnTo>
                <a:lnTo>
                  <a:pt x="4061" y="2032"/>
                </a:lnTo>
                <a:lnTo>
                  <a:pt x="4087" y="2087"/>
                </a:lnTo>
                <a:lnTo>
                  <a:pt x="4110" y="2138"/>
                </a:lnTo>
                <a:lnTo>
                  <a:pt x="4130" y="2186"/>
                </a:lnTo>
                <a:lnTo>
                  <a:pt x="4149" y="2231"/>
                </a:lnTo>
                <a:lnTo>
                  <a:pt x="4164" y="2270"/>
                </a:lnTo>
                <a:lnTo>
                  <a:pt x="4176" y="2304"/>
                </a:lnTo>
                <a:lnTo>
                  <a:pt x="4185" y="2333"/>
                </a:lnTo>
                <a:lnTo>
                  <a:pt x="2876" y="2728"/>
                </a:lnTo>
                <a:lnTo>
                  <a:pt x="2876" y="2728"/>
                </a:lnTo>
                <a:lnTo>
                  <a:pt x="2860" y="2734"/>
                </a:lnTo>
                <a:lnTo>
                  <a:pt x="2843" y="2740"/>
                </a:lnTo>
                <a:lnTo>
                  <a:pt x="2828" y="2747"/>
                </a:lnTo>
                <a:lnTo>
                  <a:pt x="2813" y="2755"/>
                </a:lnTo>
                <a:lnTo>
                  <a:pt x="2799" y="2763"/>
                </a:lnTo>
                <a:lnTo>
                  <a:pt x="2784" y="2772"/>
                </a:lnTo>
                <a:lnTo>
                  <a:pt x="2771" y="2782"/>
                </a:lnTo>
                <a:lnTo>
                  <a:pt x="2757" y="2792"/>
                </a:lnTo>
                <a:lnTo>
                  <a:pt x="2745" y="2803"/>
                </a:lnTo>
                <a:lnTo>
                  <a:pt x="2733" y="2816"/>
                </a:lnTo>
                <a:lnTo>
                  <a:pt x="2721" y="2828"/>
                </a:lnTo>
                <a:lnTo>
                  <a:pt x="2710" y="2840"/>
                </a:lnTo>
                <a:lnTo>
                  <a:pt x="2700" y="2854"/>
                </a:lnTo>
                <a:lnTo>
                  <a:pt x="2690" y="2867"/>
                </a:lnTo>
                <a:lnTo>
                  <a:pt x="2681" y="2880"/>
                </a:lnTo>
                <a:lnTo>
                  <a:pt x="2673" y="2895"/>
                </a:lnTo>
                <a:lnTo>
                  <a:pt x="2666" y="2911"/>
                </a:lnTo>
                <a:lnTo>
                  <a:pt x="2659" y="2925"/>
                </a:lnTo>
                <a:lnTo>
                  <a:pt x="2652" y="2941"/>
                </a:lnTo>
                <a:lnTo>
                  <a:pt x="2647" y="2958"/>
                </a:lnTo>
                <a:lnTo>
                  <a:pt x="2642" y="2973"/>
                </a:lnTo>
                <a:lnTo>
                  <a:pt x="2638" y="2990"/>
                </a:lnTo>
                <a:lnTo>
                  <a:pt x="2635" y="3007"/>
                </a:lnTo>
                <a:lnTo>
                  <a:pt x="2632" y="3023"/>
                </a:lnTo>
                <a:lnTo>
                  <a:pt x="2631" y="3041"/>
                </a:lnTo>
                <a:lnTo>
                  <a:pt x="2630" y="3058"/>
                </a:lnTo>
                <a:lnTo>
                  <a:pt x="2630" y="3076"/>
                </a:lnTo>
                <a:lnTo>
                  <a:pt x="2631" y="3094"/>
                </a:lnTo>
                <a:lnTo>
                  <a:pt x="2633" y="3112"/>
                </a:lnTo>
                <a:lnTo>
                  <a:pt x="2635" y="3128"/>
                </a:lnTo>
                <a:lnTo>
                  <a:pt x="2640" y="3146"/>
                </a:lnTo>
                <a:lnTo>
                  <a:pt x="2644" y="3165"/>
                </a:lnTo>
                <a:lnTo>
                  <a:pt x="2644" y="3165"/>
                </a:lnTo>
                <a:lnTo>
                  <a:pt x="2650" y="3181"/>
                </a:lnTo>
                <a:lnTo>
                  <a:pt x="2656" y="3197"/>
                </a:lnTo>
                <a:lnTo>
                  <a:pt x="2662" y="3212"/>
                </a:lnTo>
                <a:lnTo>
                  <a:pt x="2670" y="3227"/>
                </a:lnTo>
                <a:lnTo>
                  <a:pt x="2678" y="3241"/>
                </a:lnTo>
                <a:lnTo>
                  <a:pt x="2687" y="3256"/>
                </a:lnTo>
                <a:lnTo>
                  <a:pt x="2697" y="3269"/>
                </a:lnTo>
                <a:lnTo>
                  <a:pt x="2706" y="3282"/>
                </a:lnTo>
                <a:lnTo>
                  <a:pt x="2717" y="3294"/>
                </a:lnTo>
                <a:lnTo>
                  <a:pt x="2728" y="3305"/>
                </a:lnTo>
                <a:lnTo>
                  <a:pt x="2739" y="3316"/>
                </a:lnTo>
                <a:lnTo>
                  <a:pt x="2751" y="3327"/>
                </a:lnTo>
                <a:lnTo>
                  <a:pt x="2763" y="3336"/>
                </a:lnTo>
                <a:lnTo>
                  <a:pt x="2776" y="3346"/>
                </a:lnTo>
                <a:lnTo>
                  <a:pt x="2790" y="3354"/>
                </a:lnTo>
                <a:lnTo>
                  <a:pt x="2803" y="3363"/>
                </a:lnTo>
                <a:lnTo>
                  <a:pt x="2816" y="3370"/>
                </a:lnTo>
                <a:lnTo>
                  <a:pt x="2831" y="3377"/>
                </a:lnTo>
                <a:lnTo>
                  <a:pt x="2845" y="3383"/>
                </a:lnTo>
                <a:lnTo>
                  <a:pt x="2860" y="3388"/>
                </a:lnTo>
                <a:lnTo>
                  <a:pt x="2876" y="3393"/>
                </a:lnTo>
                <a:lnTo>
                  <a:pt x="2891" y="3397"/>
                </a:lnTo>
                <a:lnTo>
                  <a:pt x="2907" y="3400"/>
                </a:lnTo>
                <a:lnTo>
                  <a:pt x="2923" y="3402"/>
                </a:lnTo>
                <a:lnTo>
                  <a:pt x="2938" y="3404"/>
                </a:lnTo>
                <a:lnTo>
                  <a:pt x="2955" y="3406"/>
                </a:lnTo>
                <a:lnTo>
                  <a:pt x="2971" y="3406"/>
                </a:lnTo>
                <a:lnTo>
                  <a:pt x="2987" y="3406"/>
                </a:lnTo>
                <a:lnTo>
                  <a:pt x="3004" y="3404"/>
                </a:lnTo>
                <a:lnTo>
                  <a:pt x="3020" y="3402"/>
                </a:lnTo>
                <a:lnTo>
                  <a:pt x="3037" y="3400"/>
                </a:lnTo>
                <a:lnTo>
                  <a:pt x="3053" y="3397"/>
                </a:lnTo>
                <a:lnTo>
                  <a:pt x="4826" y="2988"/>
                </a:lnTo>
                <a:lnTo>
                  <a:pt x="4826" y="2988"/>
                </a:lnTo>
                <a:lnTo>
                  <a:pt x="4847" y="2981"/>
                </a:lnTo>
                <a:lnTo>
                  <a:pt x="4869" y="2973"/>
                </a:lnTo>
                <a:lnTo>
                  <a:pt x="4889" y="2965"/>
                </a:lnTo>
                <a:lnTo>
                  <a:pt x="4908" y="2955"/>
                </a:lnTo>
                <a:lnTo>
                  <a:pt x="4927" y="2946"/>
                </a:lnTo>
                <a:lnTo>
                  <a:pt x="4945" y="2935"/>
                </a:lnTo>
                <a:lnTo>
                  <a:pt x="4963" y="2924"/>
                </a:lnTo>
                <a:lnTo>
                  <a:pt x="4979" y="2913"/>
                </a:lnTo>
                <a:lnTo>
                  <a:pt x="4995" y="2901"/>
                </a:lnTo>
                <a:lnTo>
                  <a:pt x="5011" y="2888"/>
                </a:lnTo>
                <a:lnTo>
                  <a:pt x="5025" y="2875"/>
                </a:lnTo>
                <a:lnTo>
                  <a:pt x="5039" y="2860"/>
                </a:lnTo>
                <a:lnTo>
                  <a:pt x="5052" y="2846"/>
                </a:lnTo>
                <a:lnTo>
                  <a:pt x="5063" y="2831"/>
                </a:lnTo>
                <a:lnTo>
                  <a:pt x="5075" y="2816"/>
                </a:lnTo>
                <a:lnTo>
                  <a:pt x="5085" y="2800"/>
                </a:lnTo>
                <a:lnTo>
                  <a:pt x="5095" y="2783"/>
                </a:lnTo>
                <a:lnTo>
                  <a:pt x="5104" y="2768"/>
                </a:lnTo>
                <a:lnTo>
                  <a:pt x="5112" y="2750"/>
                </a:lnTo>
                <a:lnTo>
                  <a:pt x="5120" y="2733"/>
                </a:lnTo>
                <a:lnTo>
                  <a:pt x="5127" y="2715"/>
                </a:lnTo>
                <a:lnTo>
                  <a:pt x="5132" y="2697"/>
                </a:lnTo>
                <a:lnTo>
                  <a:pt x="5137" y="2679"/>
                </a:lnTo>
                <a:lnTo>
                  <a:pt x="5141" y="2661"/>
                </a:lnTo>
                <a:lnTo>
                  <a:pt x="5145" y="2642"/>
                </a:lnTo>
                <a:lnTo>
                  <a:pt x="5147" y="2625"/>
                </a:lnTo>
                <a:lnTo>
                  <a:pt x="5148" y="2606"/>
                </a:lnTo>
                <a:lnTo>
                  <a:pt x="5148" y="2587"/>
                </a:lnTo>
                <a:lnTo>
                  <a:pt x="5148" y="2568"/>
                </a:lnTo>
                <a:lnTo>
                  <a:pt x="5146" y="2549"/>
                </a:lnTo>
                <a:lnTo>
                  <a:pt x="5144" y="2530"/>
                </a:lnTo>
                <a:lnTo>
                  <a:pt x="5140" y="2509"/>
                </a:lnTo>
                <a:lnTo>
                  <a:pt x="5140" y="2509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6" name="Freeform 5">
            <a:extLst xmlns:a="http://schemas.openxmlformats.org/drawingml/2006/main">
              <a:ext uri="{FF2B5EF4-FFF2-40B4-BE49-F238E27FC236}">
                <a16:creationId xmlns:a16="http://schemas.microsoft.com/office/drawing/2014/main" id="{747168A5-4DC5-2946-8DC2-57A0EB3299BE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4"/>
            <a:ext cx="1" cy="1"/>
          </a:xfrm>
          <a:custGeom xmlns:a="http://schemas.openxmlformats.org/drawingml/2006/main">
            <a:avLst/>
            <a:gdLst>
              <a:gd name="T0" fmla="*/ 1175 w 2237"/>
              <a:gd name="T1" fmla="*/ 1 h 2237"/>
              <a:gd name="T2" fmla="*/ 1288 w 2237"/>
              <a:gd name="T3" fmla="*/ 12 h 2237"/>
              <a:gd name="T4" fmla="*/ 1398 w 2237"/>
              <a:gd name="T5" fmla="*/ 35 h 2237"/>
              <a:gd name="T6" fmla="*/ 1503 w 2237"/>
              <a:gd name="T7" fmla="*/ 67 h 2237"/>
              <a:gd name="T8" fmla="*/ 1651 w 2237"/>
              <a:gd name="T9" fmla="*/ 135 h 2237"/>
              <a:gd name="T10" fmla="*/ 1830 w 2237"/>
              <a:gd name="T11" fmla="*/ 255 h 2237"/>
              <a:gd name="T12" fmla="*/ 1981 w 2237"/>
              <a:gd name="T13" fmla="*/ 407 h 2237"/>
              <a:gd name="T14" fmla="*/ 2101 w 2237"/>
              <a:gd name="T15" fmla="*/ 586 h 2237"/>
              <a:gd name="T16" fmla="*/ 2168 w 2237"/>
              <a:gd name="T17" fmla="*/ 734 h 2237"/>
              <a:gd name="T18" fmla="*/ 2201 w 2237"/>
              <a:gd name="T19" fmla="*/ 839 h 2237"/>
              <a:gd name="T20" fmla="*/ 2223 w 2237"/>
              <a:gd name="T21" fmla="*/ 948 h 2237"/>
              <a:gd name="T22" fmla="*/ 2235 w 2237"/>
              <a:gd name="T23" fmla="*/ 1060 h 2237"/>
              <a:gd name="T24" fmla="*/ 2237 w 2237"/>
              <a:gd name="T25" fmla="*/ 1148 h 2237"/>
              <a:gd name="T26" fmla="*/ 2228 w 2237"/>
              <a:gd name="T27" fmla="*/ 1260 h 2237"/>
              <a:gd name="T28" fmla="*/ 2207 w 2237"/>
              <a:gd name="T29" fmla="*/ 1371 h 2237"/>
              <a:gd name="T30" fmla="*/ 2177 w 2237"/>
              <a:gd name="T31" fmla="*/ 1477 h 2237"/>
              <a:gd name="T32" fmla="*/ 2126 w 2237"/>
              <a:gd name="T33" fmla="*/ 1604 h 2237"/>
              <a:gd name="T34" fmla="*/ 2014 w 2237"/>
              <a:gd name="T35" fmla="*/ 1788 h 2237"/>
              <a:gd name="T36" fmla="*/ 1870 w 2237"/>
              <a:gd name="T37" fmla="*/ 1947 h 2237"/>
              <a:gd name="T38" fmla="*/ 1698 w 2237"/>
              <a:gd name="T39" fmla="*/ 2075 h 2237"/>
              <a:gd name="T40" fmla="*/ 1528 w 2237"/>
              <a:gd name="T41" fmla="*/ 2159 h 2237"/>
              <a:gd name="T42" fmla="*/ 1424 w 2237"/>
              <a:gd name="T43" fmla="*/ 2195 h 2237"/>
              <a:gd name="T44" fmla="*/ 1316 w 2237"/>
              <a:gd name="T45" fmla="*/ 2219 h 2237"/>
              <a:gd name="T46" fmla="*/ 1204 w 2237"/>
              <a:gd name="T47" fmla="*/ 2234 h 2237"/>
              <a:gd name="T48" fmla="*/ 1118 w 2237"/>
              <a:gd name="T49" fmla="*/ 2237 h 2237"/>
              <a:gd name="T50" fmla="*/ 1003 w 2237"/>
              <a:gd name="T51" fmla="*/ 2232 h 2237"/>
              <a:gd name="T52" fmla="*/ 893 w 2237"/>
              <a:gd name="T53" fmla="*/ 2215 h 2237"/>
              <a:gd name="T54" fmla="*/ 785 w 2237"/>
              <a:gd name="T55" fmla="*/ 2187 h 2237"/>
              <a:gd name="T56" fmla="*/ 683 w 2237"/>
              <a:gd name="T57" fmla="*/ 2149 h 2237"/>
              <a:gd name="T58" fmla="*/ 493 w 2237"/>
              <a:gd name="T59" fmla="*/ 2046 h 2237"/>
              <a:gd name="T60" fmla="*/ 327 w 2237"/>
              <a:gd name="T61" fmla="*/ 1910 h 2237"/>
              <a:gd name="T62" fmla="*/ 191 w 2237"/>
              <a:gd name="T63" fmla="*/ 1744 h 2237"/>
              <a:gd name="T64" fmla="*/ 87 w 2237"/>
              <a:gd name="T65" fmla="*/ 1553 h 2237"/>
              <a:gd name="T66" fmla="*/ 50 w 2237"/>
              <a:gd name="T67" fmla="*/ 1450 h 2237"/>
              <a:gd name="T68" fmla="*/ 22 w 2237"/>
              <a:gd name="T69" fmla="*/ 1344 h 2237"/>
              <a:gd name="T70" fmla="*/ 6 w 2237"/>
              <a:gd name="T71" fmla="*/ 1233 h 2237"/>
              <a:gd name="T72" fmla="*/ 0 w 2237"/>
              <a:gd name="T73" fmla="*/ 1119 h 2237"/>
              <a:gd name="T74" fmla="*/ 3 w 2237"/>
              <a:gd name="T75" fmla="*/ 1033 h 2237"/>
              <a:gd name="T76" fmla="*/ 17 w 2237"/>
              <a:gd name="T77" fmla="*/ 921 h 2237"/>
              <a:gd name="T78" fmla="*/ 42 w 2237"/>
              <a:gd name="T79" fmla="*/ 812 h 2237"/>
              <a:gd name="T80" fmla="*/ 77 w 2237"/>
              <a:gd name="T81" fmla="*/ 708 h 2237"/>
              <a:gd name="T82" fmla="*/ 162 w 2237"/>
              <a:gd name="T83" fmla="*/ 539 h 2237"/>
              <a:gd name="T84" fmla="*/ 290 w 2237"/>
              <a:gd name="T85" fmla="*/ 367 h 2237"/>
              <a:gd name="T86" fmla="*/ 449 w 2237"/>
              <a:gd name="T87" fmla="*/ 222 h 2237"/>
              <a:gd name="T88" fmla="*/ 633 w 2237"/>
              <a:gd name="T89" fmla="*/ 110 h 2237"/>
              <a:gd name="T90" fmla="*/ 760 w 2237"/>
              <a:gd name="T91" fmla="*/ 58 h 2237"/>
              <a:gd name="T92" fmla="*/ 866 w 2237"/>
              <a:gd name="T93" fmla="*/ 28 h 2237"/>
              <a:gd name="T94" fmla="*/ 975 w 2237"/>
              <a:gd name="T95" fmla="*/ 9 h 2237"/>
              <a:gd name="T96" fmla="*/ 1089 w 2237"/>
              <a:gd name="T97" fmla="*/ 0 h 2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7" h="2237">
                <a:moveTo>
                  <a:pt x="1118" y="0"/>
                </a:moveTo>
                <a:lnTo>
                  <a:pt x="1118" y="0"/>
                </a:lnTo>
                <a:lnTo>
                  <a:pt x="1147" y="0"/>
                </a:lnTo>
                <a:lnTo>
                  <a:pt x="1175" y="1"/>
                </a:lnTo>
                <a:lnTo>
                  <a:pt x="1204" y="3"/>
                </a:lnTo>
                <a:lnTo>
                  <a:pt x="1232" y="6"/>
                </a:lnTo>
                <a:lnTo>
                  <a:pt x="1260" y="9"/>
                </a:lnTo>
                <a:lnTo>
                  <a:pt x="1288" y="12"/>
                </a:lnTo>
                <a:lnTo>
                  <a:pt x="1316" y="17"/>
                </a:lnTo>
                <a:lnTo>
                  <a:pt x="1344" y="22"/>
                </a:lnTo>
                <a:lnTo>
                  <a:pt x="1371" y="28"/>
                </a:lnTo>
                <a:lnTo>
                  <a:pt x="1398" y="35"/>
                </a:lnTo>
                <a:lnTo>
                  <a:pt x="1424" y="42"/>
                </a:lnTo>
                <a:lnTo>
                  <a:pt x="1451" y="50"/>
                </a:lnTo>
                <a:lnTo>
                  <a:pt x="1477" y="58"/>
                </a:lnTo>
                <a:lnTo>
                  <a:pt x="1503" y="67"/>
                </a:lnTo>
                <a:lnTo>
                  <a:pt x="1528" y="77"/>
                </a:lnTo>
                <a:lnTo>
                  <a:pt x="1554" y="87"/>
                </a:lnTo>
                <a:lnTo>
                  <a:pt x="1603" y="110"/>
                </a:lnTo>
                <a:lnTo>
                  <a:pt x="1651" y="135"/>
                </a:lnTo>
                <a:lnTo>
                  <a:pt x="1698" y="162"/>
                </a:lnTo>
                <a:lnTo>
                  <a:pt x="1744" y="191"/>
                </a:lnTo>
                <a:lnTo>
                  <a:pt x="1787" y="222"/>
                </a:lnTo>
                <a:lnTo>
                  <a:pt x="1830" y="255"/>
                </a:lnTo>
                <a:lnTo>
                  <a:pt x="1870" y="291"/>
                </a:lnTo>
                <a:lnTo>
                  <a:pt x="1909" y="327"/>
                </a:lnTo>
                <a:lnTo>
                  <a:pt x="1946" y="367"/>
                </a:lnTo>
                <a:lnTo>
                  <a:pt x="1981" y="407"/>
                </a:lnTo>
                <a:lnTo>
                  <a:pt x="2014" y="449"/>
                </a:lnTo>
                <a:lnTo>
                  <a:pt x="2046" y="493"/>
                </a:lnTo>
                <a:lnTo>
                  <a:pt x="2075" y="539"/>
                </a:lnTo>
                <a:lnTo>
                  <a:pt x="2101" y="586"/>
                </a:lnTo>
                <a:lnTo>
                  <a:pt x="2126" y="634"/>
                </a:lnTo>
                <a:lnTo>
                  <a:pt x="2148" y="683"/>
                </a:lnTo>
                <a:lnTo>
                  <a:pt x="2158" y="708"/>
                </a:lnTo>
                <a:lnTo>
                  <a:pt x="2168" y="734"/>
                </a:lnTo>
                <a:lnTo>
                  <a:pt x="2177" y="760"/>
                </a:lnTo>
                <a:lnTo>
                  <a:pt x="2186" y="786"/>
                </a:lnTo>
                <a:lnTo>
                  <a:pt x="2194" y="812"/>
                </a:lnTo>
                <a:lnTo>
                  <a:pt x="2201" y="839"/>
                </a:lnTo>
                <a:lnTo>
                  <a:pt x="2207" y="866"/>
                </a:lnTo>
                <a:lnTo>
                  <a:pt x="2214" y="893"/>
                </a:lnTo>
                <a:lnTo>
                  <a:pt x="2219" y="921"/>
                </a:lnTo>
                <a:lnTo>
                  <a:pt x="2223" y="948"/>
                </a:lnTo>
                <a:lnTo>
                  <a:pt x="2228" y="976"/>
                </a:lnTo>
                <a:lnTo>
                  <a:pt x="2231" y="1003"/>
                </a:lnTo>
                <a:lnTo>
                  <a:pt x="2233" y="1033"/>
                </a:lnTo>
                <a:lnTo>
                  <a:pt x="2235" y="1060"/>
                </a:lnTo>
                <a:lnTo>
                  <a:pt x="2237" y="1089"/>
                </a:lnTo>
                <a:lnTo>
                  <a:pt x="2237" y="1119"/>
                </a:lnTo>
                <a:lnTo>
                  <a:pt x="2237" y="1119"/>
                </a:lnTo>
                <a:lnTo>
                  <a:pt x="2237" y="1148"/>
                </a:lnTo>
                <a:lnTo>
                  <a:pt x="2235" y="1176"/>
                </a:lnTo>
                <a:lnTo>
                  <a:pt x="2233" y="1205"/>
                </a:lnTo>
                <a:lnTo>
                  <a:pt x="2231" y="1233"/>
                </a:lnTo>
                <a:lnTo>
                  <a:pt x="2228" y="1260"/>
                </a:lnTo>
                <a:lnTo>
                  <a:pt x="2223" y="1288"/>
                </a:lnTo>
                <a:lnTo>
                  <a:pt x="2219" y="1316"/>
                </a:lnTo>
                <a:lnTo>
                  <a:pt x="2214" y="1344"/>
                </a:lnTo>
                <a:lnTo>
                  <a:pt x="2207" y="1371"/>
                </a:lnTo>
                <a:lnTo>
                  <a:pt x="2201" y="1398"/>
                </a:lnTo>
                <a:lnTo>
                  <a:pt x="2194" y="1425"/>
                </a:lnTo>
                <a:lnTo>
                  <a:pt x="2186" y="1450"/>
                </a:lnTo>
                <a:lnTo>
                  <a:pt x="2177" y="1477"/>
                </a:lnTo>
                <a:lnTo>
                  <a:pt x="2168" y="1503"/>
                </a:lnTo>
                <a:lnTo>
                  <a:pt x="2158" y="1529"/>
                </a:lnTo>
                <a:lnTo>
                  <a:pt x="2148" y="1553"/>
                </a:lnTo>
                <a:lnTo>
                  <a:pt x="2126" y="1604"/>
                </a:lnTo>
                <a:lnTo>
                  <a:pt x="2101" y="1652"/>
                </a:lnTo>
                <a:lnTo>
                  <a:pt x="2075" y="1698"/>
                </a:lnTo>
                <a:lnTo>
                  <a:pt x="2046" y="1744"/>
                </a:lnTo>
                <a:lnTo>
                  <a:pt x="2014" y="1788"/>
                </a:lnTo>
                <a:lnTo>
                  <a:pt x="1981" y="1830"/>
                </a:lnTo>
                <a:lnTo>
                  <a:pt x="1946" y="1871"/>
                </a:lnTo>
                <a:lnTo>
                  <a:pt x="1909" y="1910"/>
                </a:lnTo>
                <a:lnTo>
                  <a:pt x="1870" y="1947"/>
                </a:lnTo>
                <a:lnTo>
                  <a:pt x="1830" y="1981"/>
                </a:lnTo>
                <a:lnTo>
                  <a:pt x="1787" y="2015"/>
                </a:lnTo>
                <a:lnTo>
                  <a:pt x="1744" y="2046"/>
                </a:lnTo>
                <a:lnTo>
                  <a:pt x="1698" y="2075"/>
                </a:lnTo>
                <a:lnTo>
                  <a:pt x="1651" y="2102"/>
                </a:lnTo>
                <a:lnTo>
                  <a:pt x="1603" y="2126"/>
                </a:lnTo>
                <a:lnTo>
                  <a:pt x="1554" y="2149"/>
                </a:lnTo>
                <a:lnTo>
                  <a:pt x="1528" y="2159"/>
                </a:lnTo>
                <a:lnTo>
                  <a:pt x="1503" y="2169"/>
                </a:lnTo>
                <a:lnTo>
                  <a:pt x="1477" y="2178"/>
                </a:lnTo>
                <a:lnTo>
                  <a:pt x="1451" y="2187"/>
                </a:lnTo>
                <a:lnTo>
                  <a:pt x="1424" y="2195"/>
                </a:lnTo>
                <a:lnTo>
                  <a:pt x="1398" y="2201"/>
                </a:lnTo>
                <a:lnTo>
                  <a:pt x="1371" y="2208"/>
                </a:lnTo>
                <a:lnTo>
                  <a:pt x="1344" y="2215"/>
                </a:lnTo>
                <a:lnTo>
                  <a:pt x="1316" y="2219"/>
                </a:lnTo>
                <a:lnTo>
                  <a:pt x="1288" y="2224"/>
                </a:lnTo>
                <a:lnTo>
                  <a:pt x="1260" y="2228"/>
                </a:lnTo>
                <a:lnTo>
                  <a:pt x="1232" y="2232"/>
                </a:lnTo>
                <a:lnTo>
                  <a:pt x="1204" y="2234"/>
                </a:lnTo>
                <a:lnTo>
                  <a:pt x="1175" y="2236"/>
                </a:lnTo>
                <a:lnTo>
                  <a:pt x="1147" y="2237"/>
                </a:lnTo>
                <a:lnTo>
                  <a:pt x="1118" y="2237"/>
                </a:lnTo>
                <a:lnTo>
                  <a:pt x="1118" y="2237"/>
                </a:lnTo>
                <a:lnTo>
                  <a:pt x="1089" y="2237"/>
                </a:lnTo>
                <a:lnTo>
                  <a:pt x="1060" y="2236"/>
                </a:lnTo>
                <a:lnTo>
                  <a:pt x="1032" y="2234"/>
                </a:lnTo>
                <a:lnTo>
                  <a:pt x="1003" y="2232"/>
                </a:lnTo>
                <a:lnTo>
                  <a:pt x="975" y="2228"/>
                </a:lnTo>
                <a:lnTo>
                  <a:pt x="947" y="2224"/>
                </a:lnTo>
                <a:lnTo>
                  <a:pt x="920" y="2219"/>
                </a:lnTo>
                <a:lnTo>
                  <a:pt x="893" y="2215"/>
                </a:lnTo>
                <a:lnTo>
                  <a:pt x="866" y="2208"/>
                </a:lnTo>
                <a:lnTo>
                  <a:pt x="839" y="2201"/>
                </a:lnTo>
                <a:lnTo>
                  <a:pt x="812" y="2195"/>
                </a:lnTo>
                <a:lnTo>
                  <a:pt x="785" y="2187"/>
                </a:lnTo>
                <a:lnTo>
                  <a:pt x="760" y="2178"/>
                </a:lnTo>
                <a:lnTo>
                  <a:pt x="734" y="2169"/>
                </a:lnTo>
                <a:lnTo>
                  <a:pt x="708" y="2159"/>
                </a:lnTo>
                <a:lnTo>
                  <a:pt x="683" y="2149"/>
                </a:lnTo>
                <a:lnTo>
                  <a:pt x="633" y="2126"/>
                </a:lnTo>
                <a:lnTo>
                  <a:pt x="585" y="2102"/>
                </a:lnTo>
                <a:lnTo>
                  <a:pt x="538" y="2075"/>
                </a:lnTo>
                <a:lnTo>
                  <a:pt x="493" y="2046"/>
                </a:lnTo>
                <a:lnTo>
                  <a:pt x="449" y="2015"/>
                </a:lnTo>
                <a:lnTo>
                  <a:pt x="407" y="1981"/>
                </a:lnTo>
                <a:lnTo>
                  <a:pt x="366" y="1947"/>
                </a:lnTo>
                <a:lnTo>
                  <a:pt x="327" y="1910"/>
                </a:lnTo>
                <a:lnTo>
                  <a:pt x="290" y="1871"/>
                </a:lnTo>
                <a:lnTo>
                  <a:pt x="255" y="1830"/>
                </a:lnTo>
                <a:lnTo>
                  <a:pt x="222" y="1788"/>
                </a:lnTo>
                <a:lnTo>
                  <a:pt x="191" y="1744"/>
                </a:lnTo>
                <a:lnTo>
                  <a:pt x="162" y="1698"/>
                </a:lnTo>
                <a:lnTo>
                  <a:pt x="135" y="1652"/>
                </a:lnTo>
                <a:lnTo>
                  <a:pt x="109" y="1604"/>
                </a:lnTo>
                <a:lnTo>
                  <a:pt x="87" y="1553"/>
                </a:lnTo>
                <a:lnTo>
                  <a:pt x="77" y="1529"/>
                </a:lnTo>
                <a:lnTo>
                  <a:pt x="67" y="1503"/>
                </a:lnTo>
                <a:lnTo>
                  <a:pt x="58" y="1477"/>
                </a:lnTo>
                <a:lnTo>
                  <a:pt x="50" y="1450"/>
                </a:lnTo>
                <a:lnTo>
                  <a:pt x="42" y="1425"/>
                </a:lnTo>
                <a:lnTo>
                  <a:pt x="35" y="1398"/>
                </a:lnTo>
                <a:lnTo>
                  <a:pt x="28" y="1371"/>
                </a:lnTo>
                <a:lnTo>
                  <a:pt x="22" y="1344"/>
                </a:lnTo>
                <a:lnTo>
                  <a:pt x="17" y="1316"/>
                </a:lnTo>
                <a:lnTo>
                  <a:pt x="12" y="1288"/>
                </a:lnTo>
                <a:lnTo>
                  <a:pt x="9" y="1260"/>
                </a:lnTo>
                <a:lnTo>
                  <a:pt x="6" y="1233"/>
                </a:lnTo>
                <a:lnTo>
                  <a:pt x="3" y="1205"/>
                </a:lnTo>
                <a:lnTo>
                  <a:pt x="1" y="1176"/>
                </a:lnTo>
                <a:lnTo>
                  <a:pt x="0" y="1148"/>
                </a:lnTo>
                <a:lnTo>
                  <a:pt x="0" y="1119"/>
                </a:lnTo>
                <a:lnTo>
                  <a:pt x="0" y="1119"/>
                </a:lnTo>
                <a:lnTo>
                  <a:pt x="0" y="1089"/>
                </a:lnTo>
                <a:lnTo>
                  <a:pt x="1" y="1060"/>
                </a:lnTo>
                <a:lnTo>
                  <a:pt x="3" y="1033"/>
                </a:lnTo>
                <a:lnTo>
                  <a:pt x="6" y="1003"/>
                </a:lnTo>
                <a:lnTo>
                  <a:pt x="9" y="976"/>
                </a:lnTo>
                <a:lnTo>
                  <a:pt x="12" y="948"/>
                </a:lnTo>
                <a:lnTo>
                  <a:pt x="17" y="921"/>
                </a:lnTo>
                <a:lnTo>
                  <a:pt x="22" y="893"/>
                </a:lnTo>
                <a:lnTo>
                  <a:pt x="28" y="866"/>
                </a:lnTo>
                <a:lnTo>
                  <a:pt x="35" y="839"/>
                </a:lnTo>
                <a:lnTo>
                  <a:pt x="42" y="812"/>
                </a:lnTo>
                <a:lnTo>
                  <a:pt x="50" y="786"/>
                </a:lnTo>
                <a:lnTo>
                  <a:pt x="58" y="760"/>
                </a:lnTo>
                <a:lnTo>
                  <a:pt x="67" y="734"/>
                </a:lnTo>
                <a:lnTo>
                  <a:pt x="77" y="708"/>
                </a:lnTo>
                <a:lnTo>
                  <a:pt x="87" y="683"/>
                </a:lnTo>
                <a:lnTo>
                  <a:pt x="109" y="634"/>
                </a:lnTo>
                <a:lnTo>
                  <a:pt x="135" y="586"/>
                </a:lnTo>
                <a:lnTo>
                  <a:pt x="162" y="539"/>
                </a:lnTo>
                <a:lnTo>
                  <a:pt x="191" y="493"/>
                </a:lnTo>
                <a:lnTo>
                  <a:pt x="222" y="449"/>
                </a:lnTo>
                <a:lnTo>
                  <a:pt x="255" y="407"/>
                </a:lnTo>
                <a:lnTo>
                  <a:pt x="290" y="367"/>
                </a:lnTo>
                <a:lnTo>
                  <a:pt x="327" y="327"/>
                </a:lnTo>
                <a:lnTo>
                  <a:pt x="366" y="291"/>
                </a:lnTo>
                <a:lnTo>
                  <a:pt x="407" y="255"/>
                </a:lnTo>
                <a:lnTo>
                  <a:pt x="449" y="222"/>
                </a:lnTo>
                <a:lnTo>
                  <a:pt x="493" y="191"/>
                </a:lnTo>
                <a:lnTo>
                  <a:pt x="538" y="162"/>
                </a:lnTo>
                <a:lnTo>
                  <a:pt x="585" y="135"/>
                </a:lnTo>
                <a:lnTo>
                  <a:pt x="633" y="110"/>
                </a:lnTo>
                <a:lnTo>
                  <a:pt x="683" y="87"/>
                </a:lnTo>
                <a:lnTo>
                  <a:pt x="708" y="77"/>
                </a:lnTo>
                <a:lnTo>
                  <a:pt x="734" y="67"/>
                </a:lnTo>
                <a:lnTo>
                  <a:pt x="760" y="58"/>
                </a:lnTo>
                <a:lnTo>
                  <a:pt x="785" y="50"/>
                </a:lnTo>
                <a:lnTo>
                  <a:pt x="812" y="42"/>
                </a:lnTo>
                <a:lnTo>
                  <a:pt x="839" y="35"/>
                </a:lnTo>
                <a:lnTo>
                  <a:pt x="866" y="28"/>
                </a:lnTo>
                <a:lnTo>
                  <a:pt x="893" y="22"/>
                </a:lnTo>
                <a:lnTo>
                  <a:pt x="920" y="17"/>
                </a:lnTo>
                <a:lnTo>
                  <a:pt x="947" y="12"/>
                </a:lnTo>
                <a:lnTo>
                  <a:pt x="975" y="9"/>
                </a:lnTo>
                <a:lnTo>
                  <a:pt x="1003" y="6"/>
                </a:lnTo>
                <a:lnTo>
                  <a:pt x="1032" y="3"/>
                </a:lnTo>
                <a:lnTo>
                  <a:pt x="1060" y="1"/>
                </a:lnTo>
                <a:lnTo>
                  <a:pt x="1089" y="0"/>
                </a:lnTo>
                <a:lnTo>
                  <a:pt x="1118" y="0"/>
                </a:lnTo>
                <a:lnTo>
                  <a:pt x="1118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7" name="Freeform 6">
            <a:extLst xmlns:a="http://schemas.openxmlformats.org/drawingml/2006/main">
              <a:ext uri="{FF2B5EF4-FFF2-40B4-BE49-F238E27FC236}">
                <a16:creationId xmlns:a16="http://schemas.microsoft.com/office/drawing/2014/main" id="{B570EE81-0157-2745-8551-440FDD3A6166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4" y="-1052"/>
            <a:ext cx="0" cy="0"/>
          </a:xfrm>
          <a:custGeom xmlns:a="http://schemas.openxmlformats.org/drawingml/2006/main">
            <a:avLst/>
            <a:gdLst>
              <a:gd name="T0" fmla="*/ 69 w 178"/>
              <a:gd name="T1" fmla="*/ 0 h 136"/>
              <a:gd name="T2" fmla="*/ 69 w 178"/>
              <a:gd name="T3" fmla="*/ 0 h 136"/>
              <a:gd name="T4" fmla="*/ 54 w 178"/>
              <a:gd name="T5" fmla="*/ 1 h 136"/>
              <a:gd name="T6" fmla="*/ 41 w 178"/>
              <a:gd name="T7" fmla="*/ 5 h 136"/>
              <a:gd name="T8" fmla="*/ 35 w 178"/>
              <a:gd name="T9" fmla="*/ 7 h 136"/>
              <a:gd name="T10" fmla="*/ 29 w 178"/>
              <a:gd name="T11" fmla="*/ 11 h 136"/>
              <a:gd name="T12" fmla="*/ 24 w 178"/>
              <a:gd name="T13" fmla="*/ 14 h 136"/>
              <a:gd name="T14" fmla="*/ 19 w 178"/>
              <a:gd name="T15" fmla="*/ 19 h 136"/>
              <a:gd name="T16" fmla="*/ 15 w 178"/>
              <a:gd name="T17" fmla="*/ 23 h 136"/>
              <a:gd name="T18" fmla="*/ 11 w 178"/>
              <a:gd name="T19" fmla="*/ 29 h 136"/>
              <a:gd name="T20" fmla="*/ 8 w 178"/>
              <a:gd name="T21" fmla="*/ 34 h 136"/>
              <a:gd name="T22" fmla="*/ 6 w 178"/>
              <a:gd name="T23" fmla="*/ 40 h 136"/>
              <a:gd name="T24" fmla="*/ 2 w 178"/>
              <a:gd name="T25" fmla="*/ 53 h 136"/>
              <a:gd name="T26" fmla="*/ 0 w 178"/>
              <a:gd name="T27" fmla="*/ 68 h 136"/>
              <a:gd name="T28" fmla="*/ 0 w 178"/>
              <a:gd name="T29" fmla="*/ 68 h 136"/>
              <a:gd name="T30" fmla="*/ 2 w 178"/>
              <a:gd name="T31" fmla="*/ 82 h 136"/>
              <a:gd name="T32" fmla="*/ 6 w 178"/>
              <a:gd name="T33" fmla="*/ 96 h 136"/>
              <a:gd name="T34" fmla="*/ 8 w 178"/>
              <a:gd name="T35" fmla="*/ 102 h 136"/>
              <a:gd name="T36" fmla="*/ 11 w 178"/>
              <a:gd name="T37" fmla="*/ 108 h 136"/>
              <a:gd name="T38" fmla="*/ 15 w 178"/>
              <a:gd name="T39" fmla="*/ 112 h 136"/>
              <a:gd name="T40" fmla="*/ 19 w 178"/>
              <a:gd name="T41" fmla="*/ 117 h 136"/>
              <a:gd name="T42" fmla="*/ 24 w 178"/>
              <a:gd name="T43" fmla="*/ 121 h 136"/>
              <a:gd name="T44" fmla="*/ 29 w 178"/>
              <a:gd name="T45" fmla="*/ 126 h 136"/>
              <a:gd name="T46" fmla="*/ 35 w 178"/>
              <a:gd name="T47" fmla="*/ 128 h 136"/>
              <a:gd name="T48" fmla="*/ 41 w 178"/>
              <a:gd name="T49" fmla="*/ 131 h 136"/>
              <a:gd name="T50" fmla="*/ 54 w 178"/>
              <a:gd name="T51" fmla="*/ 135 h 136"/>
              <a:gd name="T52" fmla="*/ 69 w 178"/>
              <a:gd name="T53" fmla="*/ 136 h 136"/>
              <a:gd name="T54" fmla="*/ 110 w 178"/>
              <a:gd name="T55" fmla="*/ 136 h 136"/>
              <a:gd name="T56" fmla="*/ 110 w 178"/>
              <a:gd name="T57" fmla="*/ 136 h 136"/>
              <a:gd name="T58" fmla="*/ 124 w 178"/>
              <a:gd name="T59" fmla="*/ 135 h 136"/>
              <a:gd name="T60" fmla="*/ 138 w 178"/>
              <a:gd name="T61" fmla="*/ 131 h 136"/>
              <a:gd name="T62" fmla="*/ 144 w 178"/>
              <a:gd name="T63" fmla="*/ 128 h 136"/>
              <a:gd name="T64" fmla="*/ 150 w 178"/>
              <a:gd name="T65" fmla="*/ 126 h 136"/>
              <a:gd name="T66" fmla="*/ 154 w 178"/>
              <a:gd name="T67" fmla="*/ 121 h 136"/>
              <a:gd name="T68" fmla="*/ 159 w 178"/>
              <a:gd name="T69" fmla="*/ 117 h 136"/>
              <a:gd name="T70" fmla="*/ 163 w 178"/>
              <a:gd name="T71" fmla="*/ 112 h 136"/>
              <a:gd name="T72" fmla="*/ 168 w 178"/>
              <a:gd name="T73" fmla="*/ 108 h 136"/>
              <a:gd name="T74" fmla="*/ 170 w 178"/>
              <a:gd name="T75" fmla="*/ 102 h 136"/>
              <a:gd name="T76" fmla="*/ 173 w 178"/>
              <a:gd name="T77" fmla="*/ 96 h 136"/>
              <a:gd name="T78" fmla="*/ 177 w 178"/>
              <a:gd name="T79" fmla="*/ 82 h 136"/>
              <a:gd name="T80" fmla="*/ 178 w 178"/>
              <a:gd name="T81" fmla="*/ 68 h 136"/>
              <a:gd name="T82" fmla="*/ 178 w 178"/>
              <a:gd name="T83" fmla="*/ 68 h 136"/>
              <a:gd name="T84" fmla="*/ 177 w 178"/>
              <a:gd name="T85" fmla="*/ 53 h 136"/>
              <a:gd name="T86" fmla="*/ 173 w 178"/>
              <a:gd name="T87" fmla="*/ 40 h 136"/>
              <a:gd name="T88" fmla="*/ 170 w 178"/>
              <a:gd name="T89" fmla="*/ 34 h 136"/>
              <a:gd name="T90" fmla="*/ 168 w 178"/>
              <a:gd name="T91" fmla="*/ 29 h 136"/>
              <a:gd name="T92" fmla="*/ 163 w 178"/>
              <a:gd name="T93" fmla="*/ 23 h 136"/>
              <a:gd name="T94" fmla="*/ 159 w 178"/>
              <a:gd name="T95" fmla="*/ 19 h 136"/>
              <a:gd name="T96" fmla="*/ 154 w 178"/>
              <a:gd name="T97" fmla="*/ 14 h 136"/>
              <a:gd name="T98" fmla="*/ 150 w 178"/>
              <a:gd name="T99" fmla="*/ 11 h 136"/>
              <a:gd name="T100" fmla="*/ 144 w 178"/>
              <a:gd name="T101" fmla="*/ 7 h 136"/>
              <a:gd name="T102" fmla="*/ 138 w 178"/>
              <a:gd name="T103" fmla="*/ 5 h 136"/>
              <a:gd name="T104" fmla="*/ 124 w 178"/>
              <a:gd name="T105" fmla="*/ 1 h 136"/>
              <a:gd name="T106" fmla="*/ 110 w 178"/>
              <a:gd name="T107" fmla="*/ 0 h 136"/>
              <a:gd name="T108" fmla="*/ 69 w 178"/>
              <a:gd name="T10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136">
                <a:moveTo>
                  <a:pt x="69" y="0"/>
                </a:moveTo>
                <a:lnTo>
                  <a:pt x="69" y="0"/>
                </a:lnTo>
                <a:lnTo>
                  <a:pt x="54" y="1"/>
                </a:lnTo>
                <a:lnTo>
                  <a:pt x="41" y="5"/>
                </a:lnTo>
                <a:lnTo>
                  <a:pt x="35" y="7"/>
                </a:lnTo>
                <a:lnTo>
                  <a:pt x="29" y="11"/>
                </a:lnTo>
                <a:lnTo>
                  <a:pt x="24" y="14"/>
                </a:lnTo>
                <a:lnTo>
                  <a:pt x="19" y="19"/>
                </a:lnTo>
                <a:lnTo>
                  <a:pt x="15" y="23"/>
                </a:lnTo>
                <a:lnTo>
                  <a:pt x="11" y="29"/>
                </a:lnTo>
                <a:lnTo>
                  <a:pt x="8" y="34"/>
                </a:lnTo>
                <a:lnTo>
                  <a:pt x="6" y="40"/>
                </a:lnTo>
                <a:lnTo>
                  <a:pt x="2" y="53"/>
                </a:lnTo>
                <a:lnTo>
                  <a:pt x="0" y="68"/>
                </a:lnTo>
                <a:lnTo>
                  <a:pt x="0" y="68"/>
                </a:lnTo>
                <a:lnTo>
                  <a:pt x="2" y="82"/>
                </a:lnTo>
                <a:lnTo>
                  <a:pt x="6" y="96"/>
                </a:lnTo>
                <a:lnTo>
                  <a:pt x="8" y="102"/>
                </a:lnTo>
                <a:lnTo>
                  <a:pt x="11" y="108"/>
                </a:lnTo>
                <a:lnTo>
                  <a:pt x="15" y="112"/>
                </a:lnTo>
                <a:lnTo>
                  <a:pt x="19" y="117"/>
                </a:lnTo>
                <a:lnTo>
                  <a:pt x="24" y="121"/>
                </a:lnTo>
                <a:lnTo>
                  <a:pt x="29" y="126"/>
                </a:lnTo>
                <a:lnTo>
                  <a:pt x="35" y="128"/>
                </a:lnTo>
                <a:lnTo>
                  <a:pt x="41" y="131"/>
                </a:lnTo>
                <a:lnTo>
                  <a:pt x="54" y="135"/>
                </a:lnTo>
                <a:lnTo>
                  <a:pt x="69" y="136"/>
                </a:lnTo>
                <a:lnTo>
                  <a:pt x="110" y="136"/>
                </a:lnTo>
                <a:lnTo>
                  <a:pt x="110" y="136"/>
                </a:lnTo>
                <a:lnTo>
                  <a:pt x="124" y="135"/>
                </a:lnTo>
                <a:lnTo>
                  <a:pt x="138" y="131"/>
                </a:lnTo>
                <a:lnTo>
                  <a:pt x="144" y="128"/>
                </a:lnTo>
                <a:lnTo>
                  <a:pt x="150" y="126"/>
                </a:lnTo>
                <a:lnTo>
                  <a:pt x="154" y="121"/>
                </a:lnTo>
                <a:lnTo>
                  <a:pt x="159" y="117"/>
                </a:lnTo>
                <a:lnTo>
                  <a:pt x="163" y="112"/>
                </a:lnTo>
                <a:lnTo>
                  <a:pt x="168" y="108"/>
                </a:lnTo>
                <a:lnTo>
                  <a:pt x="170" y="102"/>
                </a:lnTo>
                <a:lnTo>
                  <a:pt x="173" y="96"/>
                </a:lnTo>
                <a:lnTo>
                  <a:pt x="177" y="82"/>
                </a:lnTo>
                <a:lnTo>
                  <a:pt x="178" y="68"/>
                </a:lnTo>
                <a:lnTo>
                  <a:pt x="178" y="68"/>
                </a:lnTo>
                <a:lnTo>
                  <a:pt x="177" y="53"/>
                </a:lnTo>
                <a:lnTo>
                  <a:pt x="173" y="40"/>
                </a:lnTo>
                <a:lnTo>
                  <a:pt x="170" y="34"/>
                </a:lnTo>
                <a:lnTo>
                  <a:pt x="168" y="29"/>
                </a:lnTo>
                <a:lnTo>
                  <a:pt x="163" y="23"/>
                </a:lnTo>
                <a:lnTo>
                  <a:pt x="159" y="19"/>
                </a:lnTo>
                <a:lnTo>
                  <a:pt x="154" y="14"/>
                </a:lnTo>
                <a:lnTo>
                  <a:pt x="150" y="11"/>
                </a:lnTo>
                <a:lnTo>
                  <a:pt x="144" y="7"/>
                </a:lnTo>
                <a:lnTo>
                  <a:pt x="138" y="5"/>
                </a:lnTo>
                <a:lnTo>
                  <a:pt x="124" y="1"/>
                </a:lnTo>
                <a:lnTo>
                  <a:pt x="110" y="0"/>
                </a:lnTo>
                <a:lnTo>
                  <a:pt x="69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0.01234</cdr:y>
    </cdr:from>
    <cdr:to>
      <cdr:x>0.00858</cdr:x>
      <cdr:y>0.01349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D0F1503-DC9F-F340-BADA-ADA16F890474}"/>
            </a:ext>
          </a:extLst>
        </cdr:cNvPr>
        <cdr:cNvGrpSpPr>
          <a:grpSpLocks xmlns:a="http://schemas.openxmlformats.org/drawingml/2006/main" noChangeAspect="1"/>
        </cdr:cNvGrpSpPr>
      </cdr:nvGrpSpPr>
      <cdr:grpSpPr bwMode="auto">
        <a:xfrm xmlns:a="http://schemas.openxmlformats.org/drawingml/2006/main">
          <a:off x="44352" y="44226"/>
          <a:ext cx="1774" cy="4122"/>
          <a:chOff x="-8016" y="-1055"/>
          <a:chExt cx="3" cy="7"/>
        </a:xfrm>
      </cdr:grpSpPr>
      <cdr:sp macro="" textlink="">
        <cdr:nvSpPr>
          <cdr:cNvPr id="3" name="AutoShape 3">
            <a:extLst xmlns:a="http://schemas.openxmlformats.org/drawingml/2006/main">
              <a:ext uri="{FF2B5EF4-FFF2-40B4-BE49-F238E27FC236}">
                <a16:creationId xmlns:a16="http://schemas.microsoft.com/office/drawing/2014/main" id="{173717EE-3787-E24E-958F-0328C97E108E}"/>
              </a:ext>
            </a:extLst>
          </cdr:cNvPr>
          <cdr:cNvSpPr>
            <a:spLocks xmlns:a="http://schemas.openxmlformats.org/drawingml/2006/main" noChangeAspect="1" noChangeArrowheads="1" noTextEdit="1"/>
          </cdr:cNvSpPr>
        </cdr:nvSpPr>
        <cdr:spPr bwMode="auto">
          <a:xfrm xmlns:a="http://schemas.openxmlformats.org/drawingml/2006/main">
            <a:off x="-8016" y="-1055"/>
            <a:ext cx="3" cy="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4" name="Freeform 3">
            <a:extLst xmlns:a="http://schemas.openxmlformats.org/drawingml/2006/main">
              <a:ext uri="{FF2B5EF4-FFF2-40B4-BE49-F238E27FC236}">
                <a16:creationId xmlns:a16="http://schemas.microsoft.com/office/drawing/2014/main" id="{2EFB4185-4946-3B4E-A659-2ED495AE345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2"/>
            <a:ext cx="1" cy="4"/>
          </a:xfrm>
          <a:custGeom xmlns:a="http://schemas.openxmlformats.org/drawingml/2006/main">
            <a:avLst/>
            <a:gdLst>
              <a:gd name="T0" fmla="*/ 2163 w 2987"/>
              <a:gd name="T1" fmla="*/ 123 h 7299"/>
              <a:gd name="T2" fmla="*/ 1974 w 2987"/>
              <a:gd name="T3" fmla="*/ 157 h 7299"/>
              <a:gd name="T4" fmla="*/ 1907 w 2987"/>
              <a:gd name="T5" fmla="*/ 157 h 7299"/>
              <a:gd name="T6" fmla="*/ 1862 w 2987"/>
              <a:gd name="T7" fmla="*/ 165 h 7299"/>
              <a:gd name="T8" fmla="*/ 1826 w 2987"/>
              <a:gd name="T9" fmla="*/ 208 h 7299"/>
              <a:gd name="T10" fmla="*/ 1200 w 2987"/>
              <a:gd name="T11" fmla="*/ 219 h 7299"/>
              <a:gd name="T12" fmla="*/ 1159 w 2987"/>
              <a:gd name="T13" fmla="*/ 208 h 7299"/>
              <a:gd name="T14" fmla="*/ 1124 w 2987"/>
              <a:gd name="T15" fmla="*/ 165 h 7299"/>
              <a:gd name="T16" fmla="*/ 982 w 2987"/>
              <a:gd name="T17" fmla="*/ 151 h 7299"/>
              <a:gd name="T18" fmla="*/ 409 w 2987"/>
              <a:gd name="T19" fmla="*/ 55 h 7299"/>
              <a:gd name="T20" fmla="*/ 196 w 2987"/>
              <a:gd name="T21" fmla="*/ 18 h 7299"/>
              <a:gd name="T22" fmla="*/ 0 w 2987"/>
              <a:gd name="T23" fmla="*/ 1228 h 7299"/>
              <a:gd name="T24" fmla="*/ 12 w 2987"/>
              <a:gd name="T25" fmla="*/ 1286 h 7299"/>
              <a:gd name="T26" fmla="*/ 45 w 2987"/>
              <a:gd name="T27" fmla="*/ 1334 h 7299"/>
              <a:gd name="T28" fmla="*/ 91 w 2987"/>
              <a:gd name="T29" fmla="*/ 1367 h 7299"/>
              <a:gd name="T30" fmla="*/ 150 w 2987"/>
              <a:gd name="T31" fmla="*/ 1378 h 7299"/>
              <a:gd name="T32" fmla="*/ 192 w 2987"/>
              <a:gd name="T33" fmla="*/ 4101 h 7299"/>
              <a:gd name="T34" fmla="*/ 204 w 2987"/>
              <a:gd name="T35" fmla="*/ 6835 h 7299"/>
              <a:gd name="T36" fmla="*/ 209 w 2987"/>
              <a:gd name="T37" fmla="*/ 6902 h 7299"/>
              <a:gd name="T38" fmla="*/ 230 w 2987"/>
              <a:gd name="T39" fmla="*/ 6988 h 7299"/>
              <a:gd name="T40" fmla="*/ 267 w 2987"/>
              <a:gd name="T41" fmla="*/ 7068 h 7299"/>
              <a:gd name="T42" fmla="*/ 317 w 2987"/>
              <a:gd name="T43" fmla="*/ 7138 h 7299"/>
              <a:gd name="T44" fmla="*/ 381 w 2987"/>
              <a:gd name="T45" fmla="*/ 7197 h 7299"/>
              <a:gd name="T46" fmla="*/ 455 w 2987"/>
              <a:gd name="T47" fmla="*/ 7245 h 7299"/>
              <a:gd name="T48" fmla="*/ 538 w 2987"/>
              <a:gd name="T49" fmla="*/ 7279 h 7299"/>
              <a:gd name="T50" fmla="*/ 630 w 2987"/>
              <a:gd name="T51" fmla="*/ 7297 h 7299"/>
              <a:gd name="T52" fmla="*/ 703 w 2987"/>
              <a:gd name="T53" fmla="*/ 7299 h 7299"/>
              <a:gd name="T54" fmla="*/ 795 w 2987"/>
              <a:gd name="T55" fmla="*/ 7284 h 7299"/>
              <a:gd name="T56" fmla="*/ 880 w 2987"/>
              <a:gd name="T57" fmla="*/ 7252 h 7299"/>
              <a:gd name="T58" fmla="*/ 957 w 2987"/>
              <a:gd name="T59" fmla="*/ 7205 h 7299"/>
              <a:gd name="T60" fmla="*/ 1024 w 2987"/>
              <a:gd name="T61" fmla="*/ 7144 h 7299"/>
              <a:gd name="T62" fmla="*/ 1078 w 2987"/>
              <a:gd name="T63" fmla="*/ 7071 h 7299"/>
              <a:gd name="T64" fmla="*/ 1117 w 2987"/>
              <a:gd name="T65" fmla="*/ 6987 h 7299"/>
              <a:gd name="T66" fmla="*/ 1141 w 2987"/>
              <a:gd name="T67" fmla="*/ 6897 h 7299"/>
              <a:gd name="T68" fmla="*/ 1175 w 2987"/>
              <a:gd name="T69" fmla="*/ 6220 h 7299"/>
              <a:gd name="T70" fmla="*/ 1313 w 2987"/>
              <a:gd name="T71" fmla="*/ 3073 h 7299"/>
              <a:gd name="T72" fmla="*/ 1854 w 2987"/>
              <a:gd name="T73" fmla="*/ 6849 h 7299"/>
              <a:gd name="T74" fmla="*/ 1863 w 2987"/>
              <a:gd name="T75" fmla="*/ 6917 h 7299"/>
              <a:gd name="T76" fmla="*/ 1889 w 2987"/>
              <a:gd name="T77" fmla="*/ 7002 h 7299"/>
              <a:gd name="T78" fmla="*/ 1930 w 2987"/>
              <a:gd name="T79" fmla="*/ 7081 h 7299"/>
              <a:gd name="T80" fmla="*/ 1984 w 2987"/>
              <a:gd name="T81" fmla="*/ 7150 h 7299"/>
              <a:gd name="T82" fmla="*/ 2050 w 2987"/>
              <a:gd name="T83" fmla="*/ 7208 h 7299"/>
              <a:gd name="T84" fmla="*/ 2125 w 2987"/>
              <a:gd name="T85" fmla="*/ 7254 h 7299"/>
              <a:gd name="T86" fmla="*/ 2207 w 2987"/>
              <a:gd name="T87" fmla="*/ 7284 h 7299"/>
              <a:gd name="T88" fmla="*/ 2296 w 2987"/>
              <a:gd name="T89" fmla="*/ 7298 h 7299"/>
              <a:gd name="T90" fmla="*/ 2366 w 2987"/>
              <a:gd name="T91" fmla="*/ 7297 h 7299"/>
              <a:gd name="T92" fmla="*/ 2458 w 2987"/>
              <a:gd name="T93" fmla="*/ 7278 h 7299"/>
              <a:gd name="T94" fmla="*/ 2540 w 2987"/>
              <a:gd name="T95" fmla="*/ 7243 h 7299"/>
              <a:gd name="T96" fmla="*/ 2615 w 2987"/>
              <a:gd name="T97" fmla="*/ 7194 h 7299"/>
              <a:gd name="T98" fmla="*/ 2678 w 2987"/>
              <a:gd name="T99" fmla="*/ 7131 h 7299"/>
              <a:gd name="T100" fmla="*/ 2727 w 2987"/>
              <a:gd name="T101" fmla="*/ 7058 h 7299"/>
              <a:gd name="T102" fmla="*/ 2762 w 2987"/>
              <a:gd name="T103" fmla="*/ 6974 h 7299"/>
              <a:gd name="T104" fmla="*/ 2779 w 2987"/>
              <a:gd name="T105" fmla="*/ 6883 h 7299"/>
              <a:gd name="T106" fmla="*/ 2836 w 2987"/>
              <a:gd name="T107" fmla="*/ 1378 h 7299"/>
              <a:gd name="T108" fmla="*/ 2881 w 2987"/>
              <a:gd name="T109" fmla="*/ 1371 h 7299"/>
              <a:gd name="T110" fmla="*/ 2931 w 2987"/>
              <a:gd name="T111" fmla="*/ 1343 h 7299"/>
              <a:gd name="T112" fmla="*/ 2968 w 2987"/>
              <a:gd name="T113" fmla="*/ 1299 h 7299"/>
              <a:gd name="T114" fmla="*/ 2986 w 2987"/>
              <a:gd name="T115" fmla="*/ 1244 h 7299"/>
              <a:gd name="T116" fmla="*/ 2829 w 2987"/>
              <a:gd name="T117" fmla="*/ 6 h 7299"/>
              <a:gd name="T118" fmla="*/ 2613 w 2987"/>
              <a:gd name="T119" fmla="*/ 49 h 7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7" h="7299">
                <a:moveTo>
                  <a:pt x="2577" y="55"/>
                </a:moveTo>
                <a:lnTo>
                  <a:pt x="2577" y="55"/>
                </a:lnTo>
                <a:lnTo>
                  <a:pt x="2344" y="93"/>
                </a:lnTo>
                <a:lnTo>
                  <a:pt x="2163" y="123"/>
                </a:lnTo>
                <a:lnTo>
                  <a:pt x="2005" y="151"/>
                </a:lnTo>
                <a:lnTo>
                  <a:pt x="2005" y="151"/>
                </a:lnTo>
                <a:lnTo>
                  <a:pt x="1990" y="155"/>
                </a:lnTo>
                <a:lnTo>
                  <a:pt x="1974" y="157"/>
                </a:lnTo>
                <a:lnTo>
                  <a:pt x="1958" y="160"/>
                </a:lnTo>
                <a:lnTo>
                  <a:pt x="1942" y="161"/>
                </a:lnTo>
                <a:lnTo>
                  <a:pt x="1925" y="160"/>
                </a:lnTo>
                <a:lnTo>
                  <a:pt x="1907" y="157"/>
                </a:lnTo>
                <a:lnTo>
                  <a:pt x="1888" y="155"/>
                </a:lnTo>
                <a:lnTo>
                  <a:pt x="1868" y="151"/>
                </a:lnTo>
                <a:lnTo>
                  <a:pt x="1868" y="151"/>
                </a:lnTo>
                <a:lnTo>
                  <a:pt x="1862" y="165"/>
                </a:lnTo>
                <a:lnTo>
                  <a:pt x="1856" y="178"/>
                </a:lnTo>
                <a:lnTo>
                  <a:pt x="1848" y="190"/>
                </a:lnTo>
                <a:lnTo>
                  <a:pt x="1838" y="200"/>
                </a:lnTo>
                <a:lnTo>
                  <a:pt x="1826" y="208"/>
                </a:lnTo>
                <a:lnTo>
                  <a:pt x="1814" y="213"/>
                </a:lnTo>
                <a:lnTo>
                  <a:pt x="1801" y="217"/>
                </a:lnTo>
                <a:lnTo>
                  <a:pt x="1786" y="219"/>
                </a:lnTo>
                <a:lnTo>
                  <a:pt x="1200" y="219"/>
                </a:lnTo>
                <a:lnTo>
                  <a:pt x="1200" y="219"/>
                </a:lnTo>
                <a:lnTo>
                  <a:pt x="1185" y="217"/>
                </a:lnTo>
                <a:lnTo>
                  <a:pt x="1172" y="213"/>
                </a:lnTo>
                <a:lnTo>
                  <a:pt x="1159" y="208"/>
                </a:lnTo>
                <a:lnTo>
                  <a:pt x="1148" y="200"/>
                </a:lnTo>
                <a:lnTo>
                  <a:pt x="1139" y="190"/>
                </a:lnTo>
                <a:lnTo>
                  <a:pt x="1130" y="178"/>
                </a:lnTo>
                <a:lnTo>
                  <a:pt x="1124" y="165"/>
                </a:lnTo>
                <a:lnTo>
                  <a:pt x="1118" y="151"/>
                </a:lnTo>
                <a:lnTo>
                  <a:pt x="1118" y="151"/>
                </a:lnTo>
                <a:lnTo>
                  <a:pt x="982" y="151"/>
                </a:lnTo>
                <a:lnTo>
                  <a:pt x="982" y="151"/>
                </a:lnTo>
                <a:lnTo>
                  <a:pt x="823" y="123"/>
                </a:lnTo>
                <a:lnTo>
                  <a:pt x="642" y="93"/>
                </a:lnTo>
                <a:lnTo>
                  <a:pt x="409" y="55"/>
                </a:lnTo>
                <a:lnTo>
                  <a:pt x="409" y="55"/>
                </a:lnTo>
                <a:lnTo>
                  <a:pt x="343" y="45"/>
                </a:lnTo>
                <a:lnTo>
                  <a:pt x="271" y="32"/>
                </a:lnTo>
                <a:lnTo>
                  <a:pt x="233" y="26"/>
                </a:lnTo>
                <a:lnTo>
                  <a:pt x="196" y="18"/>
                </a:lnTo>
                <a:lnTo>
                  <a:pt x="158" y="10"/>
                </a:lnTo>
                <a:lnTo>
                  <a:pt x="123" y="0"/>
                </a:lnTo>
                <a:lnTo>
                  <a:pt x="0" y="1228"/>
                </a:lnTo>
                <a:lnTo>
                  <a:pt x="0" y="1228"/>
                </a:lnTo>
                <a:lnTo>
                  <a:pt x="1" y="1244"/>
                </a:lnTo>
                <a:lnTo>
                  <a:pt x="3" y="1258"/>
                </a:lnTo>
                <a:lnTo>
                  <a:pt x="7" y="1273"/>
                </a:lnTo>
                <a:lnTo>
                  <a:pt x="12" y="1286"/>
                </a:lnTo>
                <a:lnTo>
                  <a:pt x="18" y="1299"/>
                </a:lnTo>
                <a:lnTo>
                  <a:pt x="26" y="1312"/>
                </a:lnTo>
                <a:lnTo>
                  <a:pt x="34" y="1323"/>
                </a:lnTo>
                <a:lnTo>
                  <a:pt x="45" y="1334"/>
                </a:lnTo>
                <a:lnTo>
                  <a:pt x="55" y="1343"/>
                </a:lnTo>
                <a:lnTo>
                  <a:pt x="67" y="1352"/>
                </a:lnTo>
                <a:lnTo>
                  <a:pt x="79" y="1360"/>
                </a:lnTo>
                <a:lnTo>
                  <a:pt x="91" y="1367"/>
                </a:lnTo>
                <a:lnTo>
                  <a:pt x="106" y="1371"/>
                </a:lnTo>
                <a:lnTo>
                  <a:pt x="119" y="1375"/>
                </a:lnTo>
                <a:lnTo>
                  <a:pt x="135" y="1378"/>
                </a:lnTo>
                <a:lnTo>
                  <a:pt x="150" y="1378"/>
                </a:lnTo>
                <a:lnTo>
                  <a:pt x="191" y="1378"/>
                </a:lnTo>
                <a:lnTo>
                  <a:pt x="191" y="1378"/>
                </a:lnTo>
                <a:lnTo>
                  <a:pt x="191" y="2739"/>
                </a:lnTo>
                <a:lnTo>
                  <a:pt x="192" y="4101"/>
                </a:lnTo>
                <a:lnTo>
                  <a:pt x="194" y="4784"/>
                </a:lnTo>
                <a:lnTo>
                  <a:pt x="196" y="5466"/>
                </a:lnTo>
                <a:lnTo>
                  <a:pt x="200" y="6150"/>
                </a:lnTo>
                <a:lnTo>
                  <a:pt x="204" y="6835"/>
                </a:lnTo>
                <a:lnTo>
                  <a:pt x="204" y="6835"/>
                </a:lnTo>
                <a:lnTo>
                  <a:pt x="205" y="6858"/>
                </a:lnTo>
                <a:lnTo>
                  <a:pt x="207" y="6880"/>
                </a:lnTo>
                <a:lnTo>
                  <a:pt x="209" y="6902"/>
                </a:lnTo>
                <a:lnTo>
                  <a:pt x="213" y="6925"/>
                </a:lnTo>
                <a:lnTo>
                  <a:pt x="218" y="6946"/>
                </a:lnTo>
                <a:lnTo>
                  <a:pt x="223" y="6968"/>
                </a:lnTo>
                <a:lnTo>
                  <a:pt x="230" y="6988"/>
                </a:lnTo>
                <a:lnTo>
                  <a:pt x="238" y="7010"/>
                </a:lnTo>
                <a:lnTo>
                  <a:pt x="247" y="7029"/>
                </a:lnTo>
                <a:lnTo>
                  <a:pt x="257" y="7049"/>
                </a:lnTo>
                <a:lnTo>
                  <a:pt x="267" y="7068"/>
                </a:lnTo>
                <a:lnTo>
                  <a:pt x="278" y="7086"/>
                </a:lnTo>
                <a:lnTo>
                  <a:pt x="290" y="7103"/>
                </a:lnTo>
                <a:lnTo>
                  <a:pt x="304" y="7121"/>
                </a:lnTo>
                <a:lnTo>
                  <a:pt x="317" y="7138"/>
                </a:lnTo>
                <a:lnTo>
                  <a:pt x="332" y="7154"/>
                </a:lnTo>
                <a:lnTo>
                  <a:pt x="347" y="7169"/>
                </a:lnTo>
                <a:lnTo>
                  <a:pt x="364" y="7184"/>
                </a:lnTo>
                <a:lnTo>
                  <a:pt x="381" y="7197"/>
                </a:lnTo>
                <a:lnTo>
                  <a:pt x="399" y="7211"/>
                </a:lnTo>
                <a:lnTo>
                  <a:pt x="417" y="7223"/>
                </a:lnTo>
                <a:lnTo>
                  <a:pt x="436" y="7234"/>
                </a:lnTo>
                <a:lnTo>
                  <a:pt x="455" y="7245"/>
                </a:lnTo>
                <a:lnTo>
                  <a:pt x="475" y="7255"/>
                </a:lnTo>
                <a:lnTo>
                  <a:pt x="496" y="7264"/>
                </a:lnTo>
                <a:lnTo>
                  <a:pt x="517" y="7272"/>
                </a:lnTo>
                <a:lnTo>
                  <a:pt x="538" y="7279"/>
                </a:lnTo>
                <a:lnTo>
                  <a:pt x="561" y="7284"/>
                </a:lnTo>
                <a:lnTo>
                  <a:pt x="583" y="7290"/>
                </a:lnTo>
                <a:lnTo>
                  <a:pt x="606" y="7293"/>
                </a:lnTo>
                <a:lnTo>
                  <a:pt x="630" y="7297"/>
                </a:lnTo>
                <a:lnTo>
                  <a:pt x="655" y="7299"/>
                </a:lnTo>
                <a:lnTo>
                  <a:pt x="655" y="7299"/>
                </a:lnTo>
                <a:lnTo>
                  <a:pt x="679" y="7299"/>
                </a:lnTo>
                <a:lnTo>
                  <a:pt x="703" y="7299"/>
                </a:lnTo>
                <a:lnTo>
                  <a:pt x="726" y="7297"/>
                </a:lnTo>
                <a:lnTo>
                  <a:pt x="749" y="7293"/>
                </a:lnTo>
                <a:lnTo>
                  <a:pt x="772" y="7290"/>
                </a:lnTo>
                <a:lnTo>
                  <a:pt x="795" y="7284"/>
                </a:lnTo>
                <a:lnTo>
                  <a:pt x="817" y="7278"/>
                </a:lnTo>
                <a:lnTo>
                  <a:pt x="839" y="7271"/>
                </a:lnTo>
                <a:lnTo>
                  <a:pt x="860" y="7262"/>
                </a:lnTo>
                <a:lnTo>
                  <a:pt x="880" y="7252"/>
                </a:lnTo>
                <a:lnTo>
                  <a:pt x="900" y="7242"/>
                </a:lnTo>
                <a:lnTo>
                  <a:pt x="920" y="7231"/>
                </a:lnTo>
                <a:lnTo>
                  <a:pt x="939" y="7219"/>
                </a:lnTo>
                <a:lnTo>
                  <a:pt x="957" y="7205"/>
                </a:lnTo>
                <a:lnTo>
                  <a:pt x="975" y="7191"/>
                </a:lnTo>
                <a:lnTo>
                  <a:pt x="992" y="7176"/>
                </a:lnTo>
                <a:lnTo>
                  <a:pt x="1009" y="7160"/>
                </a:lnTo>
                <a:lnTo>
                  <a:pt x="1024" y="7144"/>
                </a:lnTo>
                <a:lnTo>
                  <a:pt x="1039" y="7127"/>
                </a:lnTo>
                <a:lnTo>
                  <a:pt x="1052" y="7109"/>
                </a:lnTo>
                <a:lnTo>
                  <a:pt x="1066" y="7090"/>
                </a:lnTo>
                <a:lnTo>
                  <a:pt x="1078" y="7071"/>
                </a:lnTo>
                <a:lnTo>
                  <a:pt x="1089" y="7051"/>
                </a:lnTo>
                <a:lnTo>
                  <a:pt x="1099" y="7030"/>
                </a:lnTo>
                <a:lnTo>
                  <a:pt x="1109" y="7010"/>
                </a:lnTo>
                <a:lnTo>
                  <a:pt x="1117" y="6987"/>
                </a:lnTo>
                <a:lnTo>
                  <a:pt x="1125" y="6965"/>
                </a:lnTo>
                <a:lnTo>
                  <a:pt x="1132" y="6943"/>
                </a:lnTo>
                <a:lnTo>
                  <a:pt x="1136" y="6920"/>
                </a:lnTo>
                <a:lnTo>
                  <a:pt x="1141" y="6897"/>
                </a:lnTo>
                <a:lnTo>
                  <a:pt x="1144" y="6872"/>
                </a:lnTo>
                <a:lnTo>
                  <a:pt x="1145" y="6849"/>
                </a:lnTo>
                <a:lnTo>
                  <a:pt x="1145" y="6849"/>
                </a:lnTo>
                <a:lnTo>
                  <a:pt x="1175" y="6220"/>
                </a:lnTo>
                <a:lnTo>
                  <a:pt x="1204" y="5590"/>
                </a:lnTo>
                <a:lnTo>
                  <a:pt x="1232" y="4961"/>
                </a:lnTo>
                <a:lnTo>
                  <a:pt x="1260" y="4331"/>
                </a:lnTo>
                <a:lnTo>
                  <a:pt x="1313" y="3073"/>
                </a:lnTo>
                <a:lnTo>
                  <a:pt x="1364" y="1815"/>
                </a:lnTo>
                <a:lnTo>
                  <a:pt x="1364" y="1815"/>
                </a:lnTo>
                <a:lnTo>
                  <a:pt x="1650" y="1815"/>
                </a:lnTo>
                <a:lnTo>
                  <a:pt x="1854" y="6849"/>
                </a:lnTo>
                <a:lnTo>
                  <a:pt x="1854" y="6849"/>
                </a:lnTo>
                <a:lnTo>
                  <a:pt x="1857" y="6871"/>
                </a:lnTo>
                <a:lnTo>
                  <a:pt x="1860" y="6894"/>
                </a:lnTo>
                <a:lnTo>
                  <a:pt x="1863" y="6917"/>
                </a:lnTo>
                <a:lnTo>
                  <a:pt x="1869" y="6938"/>
                </a:lnTo>
                <a:lnTo>
                  <a:pt x="1874" y="6960"/>
                </a:lnTo>
                <a:lnTo>
                  <a:pt x="1881" y="6982"/>
                </a:lnTo>
                <a:lnTo>
                  <a:pt x="1889" y="7002"/>
                </a:lnTo>
                <a:lnTo>
                  <a:pt x="1898" y="7023"/>
                </a:lnTo>
                <a:lnTo>
                  <a:pt x="1908" y="7042"/>
                </a:lnTo>
                <a:lnTo>
                  <a:pt x="1919" y="7062"/>
                </a:lnTo>
                <a:lnTo>
                  <a:pt x="1930" y="7081"/>
                </a:lnTo>
                <a:lnTo>
                  <a:pt x="1943" y="7099"/>
                </a:lnTo>
                <a:lnTo>
                  <a:pt x="1956" y="7117"/>
                </a:lnTo>
                <a:lnTo>
                  <a:pt x="1969" y="7134"/>
                </a:lnTo>
                <a:lnTo>
                  <a:pt x="1984" y="7150"/>
                </a:lnTo>
                <a:lnTo>
                  <a:pt x="2000" y="7166"/>
                </a:lnTo>
                <a:lnTo>
                  <a:pt x="2015" y="7181"/>
                </a:lnTo>
                <a:lnTo>
                  <a:pt x="2032" y="7195"/>
                </a:lnTo>
                <a:lnTo>
                  <a:pt x="2050" y="7208"/>
                </a:lnTo>
                <a:lnTo>
                  <a:pt x="2068" y="7221"/>
                </a:lnTo>
                <a:lnTo>
                  <a:pt x="2086" y="7233"/>
                </a:lnTo>
                <a:lnTo>
                  <a:pt x="2105" y="7244"/>
                </a:lnTo>
                <a:lnTo>
                  <a:pt x="2125" y="7254"/>
                </a:lnTo>
                <a:lnTo>
                  <a:pt x="2144" y="7263"/>
                </a:lnTo>
                <a:lnTo>
                  <a:pt x="2165" y="7271"/>
                </a:lnTo>
                <a:lnTo>
                  <a:pt x="2185" y="7278"/>
                </a:lnTo>
                <a:lnTo>
                  <a:pt x="2207" y="7284"/>
                </a:lnTo>
                <a:lnTo>
                  <a:pt x="2229" y="7289"/>
                </a:lnTo>
                <a:lnTo>
                  <a:pt x="2251" y="7293"/>
                </a:lnTo>
                <a:lnTo>
                  <a:pt x="2273" y="7297"/>
                </a:lnTo>
                <a:lnTo>
                  <a:pt x="2296" y="7298"/>
                </a:lnTo>
                <a:lnTo>
                  <a:pt x="2318" y="7299"/>
                </a:lnTo>
                <a:lnTo>
                  <a:pt x="2318" y="7299"/>
                </a:lnTo>
                <a:lnTo>
                  <a:pt x="2343" y="7298"/>
                </a:lnTo>
                <a:lnTo>
                  <a:pt x="2366" y="7297"/>
                </a:lnTo>
                <a:lnTo>
                  <a:pt x="2390" y="7293"/>
                </a:lnTo>
                <a:lnTo>
                  <a:pt x="2413" y="7289"/>
                </a:lnTo>
                <a:lnTo>
                  <a:pt x="2435" y="7284"/>
                </a:lnTo>
                <a:lnTo>
                  <a:pt x="2458" y="7278"/>
                </a:lnTo>
                <a:lnTo>
                  <a:pt x="2479" y="7271"/>
                </a:lnTo>
                <a:lnTo>
                  <a:pt x="2500" y="7263"/>
                </a:lnTo>
                <a:lnTo>
                  <a:pt x="2520" y="7253"/>
                </a:lnTo>
                <a:lnTo>
                  <a:pt x="2540" y="7243"/>
                </a:lnTo>
                <a:lnTo>
                  <a:pt x="2560" y="7232"/>
                </a:lnTo>
                <a:lnTo>
                  <a:pt x="2579" y="7221"/>
                </a:lnTo>
                <a:lnTo>
                  <a:pt x="2597" y="7207"/>
                </a:lnTo>
                <a:lnTo>
                  <a:pt x="2615" y="7194"/>
                </a:lnTo>
                <a:lnTo>
                  <a:pt x="2632" y="7179"/>
                </a:lnTo>
                <a:lnTo>
                  <a:pt x="2648" y="7164"/>
                </a:lnTo>
                <a:lnTo>
                  <a:pt x="2663" y="7148"/>
                </a:lnTo>
                <a:lnTo>
                  <a:pt x="2678" y="7131"/>
                </a:lnTo>
                <a:lnTo>
                  <a:pt x="2691" y="7114"/>
                </a:lnTo>
                <a:lnTo>
                  <a:pt x="2703" y="7096"/>
                </a:lnTo>
                <a:lnTo>
                  <a:pt x="2716" y="7077"/>
                </a:lnTo>
                <a:lnTo>
                  <a:pt x="2727" y="7058"/>
                </a:lnTo>
                <a:lnTo>
                  <a:pt x="2737" y="7038"/>
                </a:lnTo>
                <a:lnTo>
                  <a:pt x="2746" y="7016"/>
                </a:lnTo>
                <a:lnTo>
                  <a:pt x="2755" y="6995"/>
                </a:lnTo>
                <a:lnTo>
                  <a:pt x="2762" y="6974"/>
                </a:lnTo>
                <a:lnTo>
                  <a:pt x="2768" y="6951"/>
                </a:lnTo>
                <a:lnTo>
                  <a:pt x="2773" y="6929"/>
                </a:lnTo>
                <a:lnTo>
                  <a:pt x="2777" y="6907"/>
                </a:lnTo>
                <a:lnTo>
                  <a:pt x="2779" y="6883"/>
                </a:lnTo>
                <a:lnTo>
                  <a:pt x="2782" y="6859"/>
                </a:lnTo>
                <a:lnTo>
                  <a:pt x="2782" y="6835"/>
                </a:lnTo>
                <a:lnTo>
                  <a:pt x="2782" y="1378"/>
                </a:lnTo>
                <a:lnTo>
                  <a:pt x="2836" y="1378"/>
                </a:lnTo>
                <a:lnTo>
                  <a:pt x="2836" y="1378"/>
                </a:lnTo>
                <a:lnTo>
                  <a:pt x="2852" y="1378"/>
                </a:lnTo>
                <a:lnTo>
                  <a:pt x="2867" y="1375"/>
                </a:lnTo>
                <a:lnTo>
                  <a:pt x="2881" y="1371"/>
                </a:lnTo>
                <a:lnTo>
                  <a:pt x="2894" y="1367"/>
                </a:lnTo>
                <a:lnTo>
                  <a:pt x="2908" y="1360"/>
                </a:lnTo>
                <a:lnTo>
                  <a:pt x="2920" y="1352"/>
                </a:lnTo>
                <a:lnTo>
                  <a:pt x="2931" y="1343"/>
                </a:lnTo>
                <a:lnTo>
                  <a:pt x="2943" y="1334"/>
                </a:lnTo>
                <a:lnTo>
                  <a:pt x="2953" y="1323"/>
                </a:lnTo>
                <a:lnTo>
                  <a:pt x="2960" y="1312"/>
                </a:lnTo>
                <a:lnTo>
                  <a:pt x="2968" y="1299"/>
                </a:lnTo>
                <a:lnTo>
                  <a:pt x="2975" y="1286"/>
                </a:lnTo>
                <a:lnTo>
                  <a:pt x="2979" y="1273"/>
                </a:lnTo>
                <a:lnTo>
                  <a:pt x="2984" y="1258"/>
                </a:lnTo>
                <a:lnTo>
                  <a:pt x="2986" y="1244"/>
                </a:lnTo>
                <a:lnTo>
                  <a:pt x="2987" y="1228"/>
                </a:lnTo>
                <a:lnTo>
                  <a:pt x="2864" y="0"/>
                </a:lnTo>
                <a:lnTo>
                  <a:pt x="2864" y="0"/>
                </a:lnTo>
                <a:lnTo>
                  <a:pt x="2829" y="6"/>
                </a:lnTo>
                <a:lnTo>
                  <a:pt x="2793" y="12"/>
                </a:lnTo>
                <a:lnTo>
                  <a:pt x="2720" y="28"/>
                </a:lnTo>
                <a:lnTo>
                  <a:pt x="2649" y="42"/>
                </a:lnTo>
                <a:lnTo>
                  <a:pt x="2613" y="49"/>
                </a:lnTo>
                <a:lnTo>
                  <a:pt x="2577" y="55"/>
                </a:lnTo>
                <a:lnTo>
                  <a:pt x="2577" y="55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5" name="Freeform 4">
            <a:extLst xmlns:a="http://schemas.openxmlformats.org/drawingml/2006/main">
              <a:ext uri="{FF2B5EF4-FFF2-40B4-BE49-F238E27FC236}">
                <a16:creationId xmlns:a16="http://schemas.microsoft.com/office/drawing/2014/main" id="{025176E0-0D32-7F4E-B1F2-1E7BA36BCEE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6" y="-1053"/>
            <a:ext cx="3" cy="2"/>
          </a:xfrm>
          <a:custGeom xmlns:a="http://schemas.openxmlformats.org/drawingml/2006/main">
            <a:avLst/>
            <a:gdLst>
              <a:gd name="T0" fmla="*/ 5056 w 5148"/>
              <a:gd name="T1" fmla="*/ 2238 h 3406"/>
              <a:gd name="T2" fmla="*/ 4856 w 5148"/>
              <a:gd name="T3" fmla="*/ 1710 h 3406"/>
              <a:gd name="T4" fmla="*/ 4644 w 5148"/>
              <a:gd name="T5" fmla="*/ 1284 h 3406"/>
              <a:gd name="T6" fmla="*/ 4311 w 5148"/>
              <a:gd name="T7" fmla="*/ 757 h 3406"/>
              <a:gd name="T8" fmla="*/ 3989 w 5148"/>
              <a:gd name="T9" fmla="*/ 349 h 3406"/>
              <a:gd name="T10" fmla="*/ 3763 w 5148"/>
              <a:gd name="T11" fmla="*/ 163 h 3406"/>
              <a:gd name="T12" fmla="*/ 3526 w 5148"/>
              <a:gd name="T13" fmla="*/ 38 h 3406"/>
              <a:gd name="T14" fmla="*/ 3230 w 5148"/>
              <a:gd name="T15" fmla="*/ 111 h 3406"/>
              <a:gd name="T16" fmla="*/ 2862 w 5148"/>
              <a:gd name="T17" fmla="*/ 242 h 3406"/>
              <a:gd name="T18" fmla="*/ 2517 w 5148"/>
              <a:gd name="T19" fmla="*/ 271 h 3406"/>
              <a:gd name="T20" fmla="*/ 2127 w 5148"/>
              <a:gd name="T21" fmla="*/ 203 h 3406"/>
              <a:gd name="T22" fmla="*/ 1777 w 5148"/>
              <a:gd name="T23" fmla="*/ 32 h 3406"/>
              <a:gd name="T24" fmla="*/ 1596 w 5148"/>
              <a:gd name="T25" fmla="*/ 52 h 3406"/>
              <a:gd name="T26" fmla="*/ 1351 w 5148"/>
              <a:gd name="T27" fmla="*/ 195 h 3406"/>
              <a:gd name="T28" fmla="*/ 1137 w 5148"/>
              <a:gd name="T29" fmla="*/ 374 h 3406"/>
              <a:gd name="T30" fmla="*/ 831 w 5148"/>
              <a:gd name="T31" fmla="*/ 757 h 3406"/>
              <a:gd name="T32" fmla="*/ 504 w 5148"/>
              <a:gd name="T33" fmla="*/ 1284 h 3406"/>
              <a:gd name="T34" fmla="*/ 302 w 5148"/>
              <a:gd name="T35" fmla="*/ 1708 h 3406"/>
              <a:gd name="T36" fmla="*/ 98 w 5148"/>
              <a:gd name="T37" fmla="*/ 2231 h 3406"/>
              <a:gd name="T38" fmla="*/ 8 w 5148"/>
              <a:gd name="T39" fmla="*/ 2530 h 3406"/>
              <a:gd name="T40" fmla="*/ 6 w 5148"/>
              <a:gd name="T41" fmla="*/ 2664 h 3406"/>
              <a:gd name="T42" fmla="*/ 50 w 5148"/>
              <a:gd name="T43" fmla="*/ 2789 h 3406"/>
              <a:gd name="T44" fmla="*/ 135 w 5148"/>
              <a:gd name="T45" fmla="*/ 2894 h 3406"/>
              <a:gd name="T46" fmla="*/ 252 w 5148"/>
              <a:gd name="T47" fmla="*/ 2968 h 3406"/>
              <a:gd name="T48" fmla="*/ 2118 w 5148"/>
              <a:gd name="T49" fmla="*/ 3402 h 3406"/>
              <a:gd name="T50" fmla="*/ 2232 w 5148"/>
              <a:gd name="T51" fmla="*/ 3398 h 3406"/>
              <a:gd name="T52" fmla="*/ 2336 w 5148"/>
              <a:gd name="T53" fmla="*/ 3358 h 3406"/>
              <a:gd name="T54" fmla="*/ 2422 w 5148"/>
              <a:gd name="T55" fmla="*/ 3288 h 3406"/>
              <a:gd name="T56" fmla="*/ 2482 w 5148"/>
              <a:gd name="T57" fmla="*/ 3194 h 3406"/>
              <a:gd name="T58" fmla="*/ 2507 w 5148"/>
              <a:gd name="T59" fmla="*/ 3097 h 3406"/>
              <a:gd name="T60" fmla="*/ 2496 w 5148"/>
              <a:gd name="T61" fmla="*/ 2980 h 3406"/>
              <a:gd name="T62" fmla="*/ 2448 w 5148"/>
              <a:gd name="T63" fmla="*/ 2871 h 3406"/>
              <a:gd name="T64" fmla="*/ 2368 w 5148"/>
              <a:gd name="T65" fmla="*/ 2783 h 3406"/>
              <a:gd name="T66" fmla="*/ 2262 w 5148"/>
              <a:gd name="T67" fmla="*/ 2728 h 3406"/>
              <a:gd name="T68" fmla="*/ 1026 w 5148"/>
              <a:gd name="T69" fmla="*/ 2138 h 3406"/>
              <a:gd name="T70" fmla="*/ 1229 w 5148"/>
              <a:gd name="T71" fmla="*/ 1726 h 3406"/>
              <a:gd name="T72" fmla="*/ 1364 w 5148"/>
              <a:gd name="T73" fmla="*/ 2312 h 3406"/>
              <a:gd name="T74" fmla="*/ 2110 w 5148"/>
              <a:gd name="T75" fmla="*/ 2553 h 3406"/>
              <a:gd name="T76" fmla="*/ 2201 w 5148"/>
              <a:gd name="T77" fmla="*/ 2275 h 3406"/>
              <a:gd name="T78" fmla="*/ 2239 w 5148"/>
              <a:gd name="T79" fmla="*/ 2235 h 3406"/>
              <a:gd name="T80" fmla="*/ 2862 w 5148"/>
              <a:gd name="T81" fmla="*/ 2223 h 3406"/>
              <a:gd name="T82" fmla="*/ 2913 w 5148"/>
              <a:gd name="T83" fmla="*/ 2243 h 3406"/>
              <a:gd name="T84" fmla="*/ 2943 w 5148"/>
              <a:gd name="T85" fmla="*/ 2290 h 3406"/>
              <a:gd name="T86" fmla="*/ 3409 w 5148"/>
              <a:gd name="T87" fmla="*/ 2428 h 3406"/>
              <a:gd name="T88" fmla="*/ 3749 w 5148"/>
              <a:gd name="T89" fmla="*/ 1474 h 3406"/>
              <a:gd name="T90" fmla="*/ 3973 w 5148"/>
              <a:gd name="T91" fmla="*/ 1853 h 3406"/>
              <a:gd name="T92" fmla="*/ 4149 w 5148"/>
              <a:gd name="T93" fmla="*/ 2231 h 3406"/>
              <a:gd name="T94" fmla="*/ 2843 w 5148"/>
              <a:gd name="T95" fmla="*/ 2740 h 3406"/>
              <a:gd name="T96" fmla="*/ 2745 w 5148"/>
              <a:gd name="T97" fmla="*/ 2803 h 3406"/>
              <a:gd name="T98" fmla="*/ 2673 w 5148"/>
              <a:gd name="T99" fmla="*/ 2895 h 3406"/>
              <a:gd name="T100" fmla="*/ 2635 w 5148"/>
              <a:gd name="T101" fmla="*/ 3007 h 3406"/>
              <a:gd name="T102" fmla="*/ 2635 w 5148"/>
              <a:gd name="T103" fmla="*/ 3128 h 3406"/>
              <a:gd name="T104" fmla="*/ 2670 w 5148"/>
              <a:gd name="T105" fmla="*/ 3227 h 3406"/>
              <a:gd name="T106" fmla="*/ 2739 w 5148"/>
              <a:gd name="T107" fmla="*/ 3316 h 3406"/>
              <a:gd name="T108" fmla="*/ 2831 w 5148"/>
              <a:gd name="T109" fmla="*/ 3377 h 3406"/>
              <a:gd name="T110" fmla="*/ 2938 w 5148"/>
              <a:gd name="T111" fmla="*/ 3404 h 3406"/>
              <a:gd name="T112" fmla="*/ 3053 w 5148"/>
              <a:gd name="T113" fmla="*/ 3397 h 3406"/>
              <a:gd name="T114" fmla="*/ 4927 w 5148"/>
              <a:gd name="T115" fmla="*/ 2946 h 3406"/>
              <a:gd name="T116" fmla="*/ 5039 w 5148"/>
              <a:gd name="T117" fmla="*/ 2860 h 3406"/>
              <a:gd name="T118" fmla="*/ 5112 w 5148"/>
              <a:gd name="T119" fmla="*/ 2750 h 3406"/>
              <a:gd name="T120" fmla="*/ 5147 w 5148"/>
              <a:gd name="T121" fmla="*/ 2625 h 3406"/>
              <a:gd name="T122" fmla="*/ 5140 w 5148"/>
              <a:gd name="T123" fmla="*/ 2509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8" h="3406">
                <a:moveTo>
                  <a:pt x="5140" y="2509"/>
                </a:moveTo>
                <a:lnTo>
                  <a:pt x="5140" y="2509"/>
                </a:lnTo>
                <a:lnTo>
                  <a:pt x="5129" y="2468"/>
                </a:lnTo>
                <a:lnTo>
                  <a:pt x="5114" y="2419"/>
                </a:lnTo>
                <a:lnTo>
                  <a:pt x="5098" y="2364"/>
                </a:lnTo>
                <a:lnTo>
                  <a:pt x="5078" y="2303"/>
                </a:lnTo>
                <a:lnTo>
                  <a:pt x="5056" y="2238"/>
                </a:lnTo>
                <a:lnTo>
                  <a:pt x="5033" y="2169"/>
                </a:lnTo>
                <a:lnTo>
                  <a:pt x="5007" y="2096"/>
                </a:lnTo>
                <a:lnTo>
                  <a:pt x="4980" y="2021"/>
                </a:lnTo>
                <a:lnTo>
                  <a:pt x="4951" y="1944"/>
                </a:lnTo>
                <a:lnTo>
                  <a:pt x="4921" y="1866"/>
                </a:lnTo>
                <a:lnTo>
                  <a:pt x="4889" y="1788"/>
                </a:lnTo>
                <a:lnTo>
                  <a:pt x="4856" y="1710"/>
                </a:lnTo>
                <a:lnTo>
                  <a:pt x="4823" y="1633"/>
                </a:lnTo>
                <a:lnTo>
                  <a:pt x="4788" y="1558"/>
                </a:lnTo>
                <a:lnTo>
                  <a:pt x="4753" y="1487"/>
                </a:lnTo>
                <a:lnTo>
                  <a:pt x="4718" y="1419"/>
                </a:lnTo>
                <a:lnTo>
                  <a:pt x="4718" y="1419"/>
                </a:lnTo>
                <a:lnTo>
                  <a:pt x="4682" y="1353"/>
                </a:lnTo>
                <a:lnTo>
                  <a:pt x="4644" y="1284"/>
                </a:lnTo>
                <a:lnTo>
                  <a:pt x="4602" y="1211"/>
                </a:lnTo>
                <a:lnTo>
                  <a:pt x="4558" y="1137"/>
                </a:lnTo>
                <a:lnTo>
                  <a:pt x="4511" y="1061"/>
                </a:lnTo>
                <a:lnTo>
                  <a:pt x="4463" y="984"/>
                </a:lnTo>
                <a:lnTo>
                  <a:pt x="4414" y="908"/>
                </a:lnTo>
                <a:lnTo>
                  <a:pt x="4363" y="832"/>
                </a:lnTo>
                <a:lnTo>
                  <a:pt x="4311" y="757"/>
                </a:lnTo>
                <a:lnTo>
                  <a:pt x="4260" y="685"/>
                </a:lnTo>
                <a:lnTo>
                  <a:pt x="4208" y="614"/>
                </a:lnTo>
                <a:lnTo>
                  <a:pt x="4157" y="547"/>
                </a:lnTo>
                <a:lnTo>
                  <a:pt x="4108" y="485"/>
                </a:lnTo>
                <a:lnTo>
                  <a:pt x="4059" y="427"/>
                </a:lnTo>
                <a:lnTo>
                  <a:pt x="4012" y="374"/>
                </a:lnTo>
                <a:lnTo>
                  <a:pt x="3989" y="349"/>
                </a:lnTo>
                <a:lnTo>
                  <a:pt x="3967" y="327"/>
                </a:lnTo>
                <a:lnTo>
                  <a:pt x="3967" y="327"/>
                </a:lnTo>
                <a:lnTo>
                  <a:pt x="3925" y="288"/>
                </a:lnTo>
                <a:lnTo>
                  <a:pt x="3882" y="252"/>
                </a:lnTo>
                <a:lnTo>
                  <a:pt x="3841" y="220"/>
                </a:lnTo>
                <a:lnTo>
                  <a:pt x="3802" y="190"/>
                </a:lnTo>
                <a:lnTo>
                  <a:pt x="3763" y="163"/>
                </a:lnTo>
                <a:lnTo>
                  <a:pt x="3725" y="138"/>
                </a:lnTo>
                <a:lnTo>
                  <a:pt x="3689" y="117"/>
                </a:lnTo>
                <a:lnTo>
                  <a:pt x="3653" y="97"/>
                </a:lnTo>
                <a:lnTo>
                  <a:pt x="3620" y="79"/>
                </a:lnTo>
                <a:lnTo>
                  <a:pt x="3587" y="63"/>
                </a:lnTo>
                <a:lnTo>
                  <a:pt x="3556" y="50"/>
                </a:lnTo>
                <a:lnTo>
                  <a:pt x="3526" y="38"/>
                </a:lnTo>
                <a:lnTo>
                  <a:pt x="3471" y="16"/>
                </a:lnTo>
                <a:lnTo>
                  <a:pt x="3422" y="0"/>
                </a:lnTo>
                <a:lnTo>
                  <a:pt x="3422" y="0"/>
                </a:lnTo>
                <a:lnTo>
                  <a:pt x="3375" y="30"/>
                </a:lnTo>
                <a:lnTo>
                  <a:pt x="3328" y="59"/>
                </a:lnTo>
                <a:lnTo>
                  <a:pt x="3279" y="86"/>
                </a:lnTo>
                <a:lnTo>
                  <a:pt x="3230" y="111"/>
                </a:lnTo>
                <a:lnTo>
                  <a:pt x="3180" y="136"/>
                </a:lnTo>
                <a:lnTo>
                  <a:pt x="3129" y="158"/>
                </a:lnTo>
                <a:lnTo>
                  <a:pt x="3077" y="178"/>
                </a:lnTo>
                <a:lnTo>
                  <a:pt x="3024" y="197"/>
                </a:lnTo>
                <a:lnTo>
                  <a:pt x="2971" y="214"/>
                </a:lnTo>
                <a:lnTo>
                  <a:pt x="2917" y="230"/>
                </a:lnTo>
                <a:lnTo>
                  <a:pt x="2862" y="242"/>
                </a:lnTo>
                <a:lnTo>
                  <a:pt x="2806" y="253"/>
                </a:lnTo>
                <a:lnTo>
                  <a:pt x="2749" y="261"/>
                </a:lnTo>
                <a:lnTo>
                  <a:pt x="2692" y="268"/>
                </a:lnTo>
                <a:lnTo>
                  <a:pt x="2634" y="271"/>
                </a:lnTo>
                <a:lnTo>
                  <a:pt x="2576" y="272"/>
                </a:lnTo>
                <a:lnTo>
                  <a:pt x="2576" y="272"/>
                </a:lnTo>
                <a:lnTo>
                  <a:pt x="2517" y="271"/>
                </a:lnTo>
                <a:lnTo>
                  <a:pt x="2460" y="268"/>
                </a:lnTo>
                <a:lnTo>
                  <a:pt x="2403" y="262"/>
                </a:lnTo>
                <a:lnTo>
                  <a:pt x="2346" y="254"/>
                </a:lnTo>
                <a:lnTo>
                  <a:pt x="2290" y="246"/>
                </a:lnTo>
                <a:lnTo>
                  <a:pt x="2235" y="233"/>
                </a:lnTo>
                <a:lnTo>
                  <a:pt x="2181" y="219"/>
                </a:lnTo>
                <a:lnTo>
                  <a:pt x="2127" y="203"/>
                </a:lnTo>
                <a:lnTo>
                  <a:pt x="2075" y="184"/>
                </a:lnTo>
                <a:lnTo>
                  <a:pt x="2023" y="164"/>
                </a:lnTo>
                <a:lnTo>
                  <a:pt x="1972" y="142"/>
                </a:lnTo>
                <a:lnTo>
                  <a:pt x="1922" y="117"/>
                </a:lnTo>
                <a:lnTo>
                  <a:pt x="1872" y="91"/>
                </a:lnTo>
                <a:lnTo>
                  <a:pt x="1824" y="62"/>
                </a:lnTo>
                <a:lnTo>
                  <a:pt x="1777" y="32"/>
                </a:lnTo>
                <a:lnTo>
                  <a:pt x="1731" y="0"/>
                </a:lnTo>
                <a:lnTo>
                  <a:pt x="1731" y="0"/>
                </a:lnTo>
                <a:lnTo>
                  <a:pt x="1731" y="0"/>
                </a:lnTo>
                <a:lnTo>
                  <a:pt x="1681" y="18"/>
                </a:lnTo>
                <a:lnTo>
                  <a:pt x="1655" y="28"/>
                </a:lnTo>
                <a:lnTo>
                  <a:pt x="1626" y="40"/>
                </a:lnTo>
                <a:lnTo>
                  <a:pt x="1596" y="52"/>
                </a:lnTo>
                <a:lnTo>
                  <a:pt x="1565" y="68"/>
                </a:lnTo>
                <a:lnTo>
                  <a:pt x="1533" y="83"/>
                </a:lnTo>
                <a:lnTo>
                  <a:pt x="1498" y="102"/>
                </a:lnTo>
                <a:lnTo>
                  <a:pt x="1464" y="123"/>
                </a:lnTo>
                <a:lnTo>
                  <a:pt x="1427" y="145"/>
                </a:lnTo>
                <a:lnTo>
                  <a:pt x="1390" y="168"/>
                </a:lnTo>
                <a:lnTo>
                  <a:pt x="1351" y="195"/>
                </a:lnTo>
                <a:lnTo>
                  <a:pt x="1310" y="224"/>
                </a:lnTo>
                <a:lnTo>
                  <a:pt x="1270" y="256"/>
                </a:lnTo>
                <a:lnTo>
                  <a:pt x="1228" y="290"/>
                </a:lnTo>
                <a:lnTo>
                  <a:pt x="1185" y="327"/>
                </a:lnTo>
                <a:lnTo>
                  <a:pt x="1185" y="327"/>
                </a:lnTo>
                <a:lnTo>
                  <a:pt x="1162" y="349"/>
                </a:lnTo>
                <a:lnTo>
                  <a:pt x="1137" y="374"/>
                </a:lnTo>
                <a:lnTo>
                  <a:pt x="1114" y="400"/>
                </a:lnTo>
                <a:lnTo>
                  <a:pt x="1089" y="427"/>
                </a:lnTo>
                <a:lnTo>
                  <a:pt x="1039" y="485"/>
                </a:lnTo>
                <a:lnTo>
                  <a:pt x="988" y="547"/>
                </a:lnTo>
                <a:lnTo>
                  <a:pt x="935" y="614"/>
                </a:lnTo>
                <a:lnTo>
                  <a:pt x="883" y="685"/>
                </a:lnTo>
                <a:lnTo>
                  <a:pt x="831" y="757"/>
                </a:lnTo>
                <a:lnTo>
                  <a:pt x="779" y="832"/>
                </a:lnTo>
                <a:lnTo>
                  <a:pt x="728" y="908"/>
                </a:lnTo>
                <a:lnTo>
                  <a:pt x="679" y="984"/>
                </a:lnTo>
                <a:lnTo>
                  <a:pt x="631" y="1061"/>
                </a:lnTo>
                <a:lnTo>
                  <a:pt x="587" y="1137"/>
                </a:lnTo>
                <a:lnTo>
                  <a:pt x="544" y="1211"/>
                </a:lnTo>
                <a:lnTo>
                  <a:pt x="504" y="1284"/>
                </a:lnTo>
                <a:lnTo>
                  <a:pt x="467" y="1353"/>
                </a:lnTo>
                <a:lnTo>
                  <a:pt x="435" y="1419"/>
                </a:lnTo>
                <a:lnTo>
                  <a:pt x="435" y="1419"/>
                </a:lnTo>
                <a:lnTo>
                  <a:pt x="401" y="1487"/>
                </a:lnTo>
                <a:lnTo>
                  <a:pt x="368" y="1558"/>
                </a:lnTo>
                <a:lnTo>
                  <a:pt x="334" y="1632"/>
                </a:lnTo>
                <a:lnTo>
                  <a:pt x="302" y="1708"/>
                </a:lnTo>
                <a:lnTo>
                  <a:pt x="269" y="1785"/>
                </a:lnTo>
                <a:lnTo>
                  <a:pt x="237" y="1862"/>
                </a:lnTo>
                <a:lnTo>
                  <a:pt x="207" y="1940"/>
                </a:lnTo>
                <a:lnTo>
                  <a:pt x="178" y="2016"/>
                </a:lnTo>
                <a:lnTo>
                  <a:pt x="150" y="2090"/>
                </a:lnTo>
                <a:lnTo>
                  <a:pt x="123" y="2162"/>
                </a:lnTo>
                <a:lnTo>
                  <a:pt x="98" y="2231"/>
                </a:lnTo>
                <a:lnTo>
                  <a:pt x="76" y="2297"/>
                </a:lnTo>
                <a:lnTo>
                  <a:pt x="56" y="2359"/>
                </a:lnTo>
                <a:lnTo>
                  <a:pt x="38" y="2414"/>
                </a:lnTo>
                <a:lnTo>
                  <a:pt x="23" y="2466"/>
                </a:lnTo>
                <a:lnTo>
                  <a:pt x="12" y="2509"/>
                </a:lnTo>
                <a:lnTo>
                  <a:pt x="12" y="2509"/>
                </a:lnTo>
                <a:lnTo>
                  <a:pt x="8" y="2530"/>
                </a:lnTo>
                <a:lnTo>
                  <a:pt x="3" y="2549"/>
                </a:lnTo>
                <a:lnTo>
                  <a:pt x="1" y="2568"/>
                </a:lnTo>
                <a:lnTo>
                  <a:pt x="0" y="2587"/>
                </a:lnTo>
                <a:lnTo>
                  <a:pt x="0" y="2607"/>
                </a:lnTo>
                <a:lnTo>
                  <a:pt x="1" y="2626"/>
                </a:lnTo>
                <a:lnTo>
                  <a:pt x="2" y="2645"/>
                </a:lnTo>
                <a:lnTo>
                  <a:pt x="6" y="2664"/>
                </a:lnTo>
                <a:lnTo>
                  <a:pt x="9" y="2682"/>
                </a:lnTo>
                <a:lnTo>
                  <a:pt x="13" y="2701"/>
                </a:lnTo>
                <a:lnTo>
                  <a:pt x="19" y="2718"/>
                </a:lnTo>
                <a:lnTo>
                  <a:pt x="26" y="2736"/>
                </a:lnTo>
                <a:lnTo>
                  <a:pt x="32" y="2754"/>
                </a:lnTo>
                <a:lnTo>
                  <a:pt x="41" y="2772"/>
                </a:lnTo>
                <a:lnTo>
                  <a:pt x="50" y="2789"/>
                </a:lnTo>
                <a:lnTo>
                  <a:pt x="59" y="2806"/>
                </a:lnTo>
                <a:lnTo>
                  <a:pt x="70" y="2821"/>
                </a:lnTo>
                <a:lnTo>
                  <a:pt x="82" y="2837"/>
                </a:lnTo>
                <a:lnTo>
                  <a:pt x="94" y="2851"/>
                </a:lnTo>
                <a:lnTo>
                  <a:pt x="107" y="2866"/>
                </a:lnTo>
                <a:lnTo>
                  <a:pt x="121" y="2880"/>
                </a:lnTo>
                <a:lnTo>
                  <a:pt x="135" y="2894"/>
                </a:lnTo>
                <a:lnTo>
                  <a:pt x="150" y="2906"/>
                </a:lnTo>
                <a:lnTo>
                  <a:pt x="165" y="2918"/>
                </a:lnTo>
                <a:lnTo>
                  <a:pt x="182" y="2930"/>
                </a:lnTo>
                <a:lnTo>
                  <a:pt x="199" y="2941"/>
                </a:lnTo>
                <a:lnTo>
                  <a:pt x="216" y="2951"/>
                </a:lnTo>
                <a:lnTo>
                  <a:pt x="235" y="2960"/>
                </a:lnTo>
                <a:lnTo>
                  <a:pt x="252" y="2968"/>
                </a:lnTo>
                <a:lnTo>
                  <a:pt x="271" y="2975"/>
                </a:lnTo>
                <a:lnTo>
                  <a:pt x="292" y="2982"/>
                </a:lnTo>
                <a:lnTo>
                  <a:pt x="312" y="2988"/>
                </a:lnTo>
                <a:lnTo>
                  <a:pt x="2085" y="3397"/>
                </a:lnTo>
                <a:lnTo>
                  <a:pt x="2085" y="3397"/>
                </a:lnTo>
                <a:lnTo>
                  <a:pt x="2101" y="3400"/>
                </a:lnTo>
                <a:lnTo>
                  <a:pt x="2118" y="3402"/>
                </a:lnTo>
                <a:lnTo>
                  <a:pt x="2135" y="3404"/>
                </a:lnTo>
                <a:lnTo>
                  <a:pt x="2152" y="3406"/>
                </a:lnTo>
                <a:lnTo>
                  <a:pt x="2167" y="3406"/>
                </a:lnTo>
                <a:lnTo>
                  <a:pt x="2184" y="3404"/>
                </a:lnTo>
                <a:lnTo>
                  <a:pt x="2200" y="3403"/>
                </a:lnTo>
                <a:lnTo>
                  <a:pt x="2217" y="3401"/>
                </a:lnTo>
                <a:lnTo>
                  <a:pt x="2232" y="3398"/>
                </a:lnTo>
                <a:lnTo>
                  <a:pt x="2248" y="3394"/>
                </a:lnTo>
                <a:lnTo>
                  <a:pt x="2263" y="3390"/>
                </a:lnTo>
                <a:lnTo>
                  <a:pt x="2278" y="3384"/>
                </a:lnTo>
                <a:lnTo>
                  <a:pt x="2292" y="3379"/>
                </a:lnTo>
                <a:lnTo>
                  <a:pt x="2307" y="3372"/>
                </a:lnTo>
                <a:lnTo>
                  <a:pt x="2322" y="3365"/>
                </a:lnTo>
                <a:lnTo>
                  <a:pt x="2336" y="3358"/>
                </a:lnTo>
                <a:lnTo>
                  <a:pt x="2349" y="3350"/>
                </a:lnTo>
                <a:lnTo>
                  <a:pt x="2363" y="3341"/>
                </a:lnTo>
                <a:lnTo>
                  <a:pt x="2375" y="3331"/>
                </a:lnTo>
                <a:lnTo>
                  <a:pt x="2387" y="3321"/>
                </a:lnTo>
                <a:lnTo>
                  <a:pt x="2400" y="3311"/>
                </a:lnTo>
                <a:lnTo>
                  <a:pt x="2411" y="3299"/>
                </a:lnTo>
                <a:lnTo>
                  <a:pt x="2422" y="3288"/>
                </a:lnTo>
                <a:lnTo>
                  <a:pt x="2432" y="3276"/>
                </a:lnTo>
                <a:lnTo>
                  <a:pt x="2442" y="3264"/>
                </a:lnTo>
                <a:lnTo>
                  <a:pt x="2451" y="3250"/>
                </a:lnTo>
                <a:lnTo>
                  <a:pt x="2460" y="3237"/>
                </a:lnTo>
                <a:lnTo>
                  <a:pt x="2468" y="3223"/>
                </a:lnTo>
                <a:lnTo>
                  <a:pt x="2476" y="3209"/>
                </a:lnTo>
                <a:lnTo>
                  <a:pt x="2482" y="3194"/>
                </a:lnTo>
                <a:lnTo>
                  <a:pt x="2489" y="3180"/>
                </a:lnTo>
                <a:lnTo>
                  <a:pt x="2495" y="3165"/>
                </a:lnTo>
                <a:lnTo>
                  <a:pt x="2495" y="3165"/>
                </a:lnTo>
                <a:lnTo>
                  <a:pt x="2499" y="3149"/>
                </a:lnTo>
                <a:lnTo>
                  <a:pt x="2503" y="3131"/>
                </a:lnTo>
                <a:lnTo>
                  <a:pt x="2506" y="3114"/>
                </a:lnTo>
                <a:lnTo>
                  <a:pt x="2507" y="3097"/>
                </a:lnTo>
                <a:lnTo>
                  <a:pt x="2508" y="3080"/>
                </a:lnTo>
                <a:lnTo>
                  <a:pt x="2508" y="3064"/>
                </a:lnTo>
                <a:lnTo>
                  <a:pt x="2508" y="3047"/>
                </a:lnTo>
                <a:lnTo>
                  <a:pt x="2506" y="3029"/>
                </a:lnTo>
                <a:lnTo>
                  <a:pt x="2504" y="3012"/>
                </a:lnTo>
                <a:lnTo>
                  <a:pt x="2500" y="2996"/>
                </a:lnTo>
                <a:lnTo>
                  <a:pt x="2496" y="2980"/>
                </a:lnTo>
                <a:lnTo>
                  <a:pt x="2491" y="2963"/>
                </a:lnTo>
                <a:lnTo>
                  <a:pt x="2486" y="2947"/>
                </a:lnTo>
                <a:lnTo>
                  <a:pt x="2480" y="2931"/>
                </a:lnTo>
                <a:lnTo>
                  <a:pt x="2472" y="2916"/>
                </a:lnTo>
                <a:lnTo>
                  <a:pt x="2466" y="2901"/>
                </a:lnTo>
                <a:lnTo>
                  <a:pt x="2457" y="2886"/>
                </a:lnTo>
                <a:lnTo>
                  <a:pt x="2448" y="2871"/>
                </a:lnTo>
                <a:lnTo>
                  <a:pt x="2439" y="2857"/>
                </a:lnTo>
                <a:lnTo>
                  <a:pt x="2428" y="2844"/>
                </a:lnTo>
                <a:lnTo>
                  <a:pt x="2418" y="2830"/>
                </a:lnTo>
                <a:lnTo>
                  <a:pt x="2405" y="2818"/>
                </a:lnTo>
                <a:lnTo>
                  <a:pt x="2394" y="2806"/>
                </a:lnTo>
                <a:lnTo>
                  <a:pt x="2381" y="2794"/>
                </a:lnTo>
                <a:lnTo>
                  <a:pt x="2368" y="2783"/>
                </a:lnTo>
                <a:lnTo>
                  <a:pt x="2354" y="2773"/>
                </a:lnTo>
                <a:lnTo>
                  <a:pt x="2341" y="2764"/>
                </a:lnTo>
                <a:lnTo>
                  <a:pt x="2326" y="2755"/>
                </a:lnTo>
                <a:lnTo>
                  <a:pt x="2310" y="2747"/>
                </a:lnTo>
                <a:lnTo>
                  <a:pt x="2295" y="2741"/>
                </a:lnTo>
                <a:lnTo>
                  <a:pt x="2279" y="2734"/>
                </a:lnTo>
                <a:lnTo>
                  <a:pt x="2262" y="2728"/>
                </a:lnTo>
                <a:lnTo>
                  <a:pt x="953" y="2333"/>
                </a:lnTo>
                <a:lnTo>
                  <a:pt x="953" y="2333"/>
                </a:lnTo>
                <a:lnTo>
                  <a:pt x="962" y="2304"/>
                </a:lnTo>
                <a:lnTo>
                  <a:pt x="974" y="2270"/>
                </a:lnTo>
                <a:lnTo>
                  <a:pt x="989" y="2231"/>
                </a:lnTo>
                <a:lnTo>
                  <a:pt x="1005" y="2186"/>
                </a:lnTo>
                <a:lnTo>
                  <a:pt x="1026" y="2138"/>
                </a:lnTo>
                <a:lnTo>
                  <a:pt x="1048" y="2087"/>
                </a:lnTo>
                <a:lnTo>
                  <a:pt x="1073" y="2032"/>
                </a:lnTo>
                <a:lnTo>
                  <a:pt x="1099" y="1974"/>
                </a:lnTo>
                <a:lnTo>
                  <a:pt x="1128" y="1915"/>
                </a:lnTo>
                <a:lnTo>
                  <a:pt x="1161" y="1853"/>
                </a:lnTo>
                <a:lnTo>
                  <a:pt x="1194" y="1790"/>
                </a:lnTo>
                <a:lnTo>
                  <a:pt x="1229" y="1726"/>
                </a:lnTo>
                <a:lnTo>
                  <a:pt x="1267" y="1662"/>
                </a:lnTo>
                <a:lnTo>
                  <a:pt x="1306" y="1599"/>
                </a:lnTo>
                <a:lnTo>
                  <a:pt x="1347" y="1535"/>
                </a:lnTo>
                <a:lnTo>
                  <a:pt x="1390" y="1474"/>
                </a:lnTo>
                <a:lnTo>
                  <a:pt x="1307" y="2292"/>
                </a:lnTo>
                <a:lnTo>
                  <a:pt x="1307" y="2292"/>
                </a:lnTo>
                <a:lnTo>
                  <a:pt x="1364" y="2312"/>
                </a:lnTo>
                <a:lnTo>
                  <a:pt x="1420" y="2331"/>
                </a:lnTo>
                <a:lnTo>
                  <a:pt x="1529" y="2365"/>
                </a:lnTo>
                <a:lnTo>
                  <a:pt x="1633" y="2398"/>
                </a:lnTo>
                <a:lnTo>
                  <a:pt x="1731" y="2428"/>
                </a:lnTo>
                <a:lnTo>
                  <a:pt x="1731" y="2428"/>
                </a:lnTo>
                <a:lnTo>
                  <a:pt x="2003" y="2518"/>
                </a:lnTo>
                <a:lnTo>
                  <a:pt x="2110" y="2553"/>
                </a:lnTo>
                <a:lnTo>
                  <a:pt x="2194" y="2579"/>
                </a:lnTo>
                <a:lnTo>
                  <a:pt x="2194" y="2305"/>
                </a:lnTo>
                <a:lnTo>
                  <a:pt x="2194" y="2305"/>
                </a:lnTo>
                <a:lnTo>
                  <a:pt x="2194" y="2298"/>
                </a:lnTo>
                <a:lnTo>
                  <a:pt x="2196" y="2290"/>
                </a:lnTo>
                <a:lnTo>
                  <a:pt x="2199" y="2283"/>
                </a:lnTo>
                <a:lnTo>
                  <a:pt x="2201" y="2275"/>
                </a:lnTo>
                <a:lnTo>
                  <a:pt x="2205" y="2268"/>
                </a:lnTo>
                <a:lnTo>
                  <a:pt x="2210" y="2261"/>
                </a:lnTo>
                <a:lnTo>
                  <a:pt x="2214" y="2255"/>
                </a:lnTo>
                <a:lnTo>
                  <a:pt x="2220" y="2249"/>
                </a:lnTo>
                <a:lnTo>
                  <a:pt x="2225" y="2243"/>
                </a:lnTo>
                <a:lnTo>
                  <a:pt x="2232" y="2239"/>
                </a:lnTo>
                <a:lnTo>
                  <a:pt x="2239" y="2235"/>
                </a:lnTo>
                <a:lnTo>
                  <a:pt x="2246" y="2230"/>
                </a:lnTo>
                <a:lnTo>
                  <a:pt x="2253" y="2228"/>
                </a:lnTo>
                <a:lnTo>
                  <a:pt x="2261" y="2226"/>
                </a:lnTo>
                <a:lnTo>
                  <a:pt x="2268" y="2224"/>
                </a:lnTo>
                <a:lnTo>
                  <a:pt x="2276" y="2223"/>
                </a:lnTo>
                <a:lnTo>
                  <a:pt x="2862" y="2223"/>
                </a:lnTo>
                <a:lnTo>
                  <a:pt x="2862" y="2223"/>
                </a:lnTo>
                <a:lnTo>
                  <a:pt x="2870" y="2224"/>
                </a:lnTo>
                <a:lnTo>
                  <a:pt x="2878" y="2226"/>
                </a:lnTo>
                <a:lnTo>
                  <a:pt x="2886" y="2228"/>
                </a:lnTo>
                <a:lnTo>
                  <a:pt x="2892" y="2230"/>
                </a:lnTo>
                <a:lnTo>
                  <a:pt x="2899" y="2235"/>
                </a:lnTo>
                <a:lnTo>
                  <a:pt x="2906" y="2239"/>
                </a:lnTo>
                <a:lnTo>
                  <a:pt x="2913" y="2243"/>
                </a:lnTo>
                <a:lnTo>
                  <a:pt x="2919" y="2249"/>
                </a:lnTo>
                <a:lnTo>
                  <a:pt x="2925" y="2255"/>
                </a:lnTo>
                <a:lnTo>
                  <a:pt x="2929" y="2261"/>
                </a:lnTo>
                <a:lnTo>
                  <a:pt x="2934" y="2268"/>
                </a:lnTo>
                <a:lnTo>
                  <a:pt x="2937" y="2275"/>
                </a:lnTo>
                <a:lnTo>
                  <a:pt x="2940" y="2283"/>
                </a:lnTo>
                <a:lnTo>
                  <a:pt x="2943" y="2290"/>
                </a:lnTo>
                <a:lnTo>
                  <a:pt x="2944" y="2298"/>
                </a:lnTo>
                <a:lnTo>
                  <a:pt x="2944" y="2305"/>
                </a:lnTo>
                <a:lnTo>
                  <a:pt x="2944" y="2579"/>
                </a:lnTo>
                <a:lnTo>
                  <a:pt x="2944" y="2579"/>
                </a:lnTo>
                <a:lnTo>
                  <a:pt x="3029" y="2553"/>
                </a:lnTo>
                <a:lnTo>
                  <a:pt x="3135" y="2518"/>
                </a:lnTo>
                <a:lnTo>
                  <a:pt x="3409" y="2428"/>
                </a:lnTo>
                <a:lnTo>
                  <a:pt x="3409" y="2428"/>
                </a:lnTo>
                <a:lnTo>
                  <a:pt x="3505" y="2398"/>
                </a:lnTo>
                <a:lnTo>
                  <a:pt x="3610" y="2365"/>
                </a:lnTo>
                <a:lnTo>
                  <a:pt x="3719" y="2331"/>
                </a:lnTo>
                <a:lnTo>
                  <a:pt x="3775" y="2312"/>
                </a:lnTo>
                <a:lnTo>
                  <a:pt x="3831" y="2292"/>
                </a:lnTo>
                <a:lnTo>
                  <a:pt x="3749" y="1474"/>
                </a:lnTo>
                <a:lnTo>
                  <a:pt x="3749" y="1474"/>
                </a:lnTo>
                <a:lnTo>
                  <a:pt x="3790" y="1535"/>
                </a:lnTo>
                <a:lnTo>
                  <a:pt x="3829" y="1599"/>
                </a:lnTo>
                <a:lnTo>
                  <a:pt x="3867" y="1662"/>
                </a:lnTo>
                <a:lnTo>
                  <a:pt x="3903" y="1726"/>
                </a:lnTo>
                <a:lnTo>
                  <a:pt x="3939" y="1790"/>
                </a:lnTo>
                <a:lnTo>
                  <a:pt x="3973" y="1853"/>
                </a:lnTo>
                <a:lnTo>
                  <a:pt x="4004" y="1915"/>
                </a:lnTo>
                <a:lnTo>
                  <a:pt x="4034" y="1974"/>
                </a:lnTo>
                <a:lnTo>
                  <a:pt x="4061" y="2032"/>
                </a:lnTo>
                <a:lnTo>
                  <a:pt x="4087" y="2087"/>
                </a:lnTo>
                <a:lnTo>
                  <a:pt x="4110" y="2138"/>
                </a:lnTo>
                <a:lnTo>
                  <a:pt x="4130" y="2186"/>
                </a:lnTo>
                <a:lnTo>
                  <a:pt x="4149" y="2231"/>
                </a:lnTo>
                <a:lnTo>
                  <a:pt x="4164" y="2270"/>
                </a:lnTo>
                <a:lnTo>
                  <a:pt x="4176" y="2304"/>
                </a:lnTo>
                <a:lnTo>
                  <a:pt x="4185" y="2333"/>
                </a:lnTo>
                <a:lnTo>
                  <a:pt x="2876" y="2728"/>
                </a:lnTo>
                <a:lnTo>
                  <a:pt x="2876" y="2728"/>
                </a:lnTo>
                <a:lnTo>
                  <a:pt x="2860" y="2734"/>
                </a:lnTo>
                <a:lnTo>
                  <a:pt x="2843" y="2740"/>
                </a:lnTo>
                <a:lnTo>
                  <a:pt x="2828" y="2747"/>
                </a:lnTo>
                <a:lnTo>
                  <a:pt x="2813" y="2755"/>
                </a:lnTo>
                <a:lnTo>
                  <a:pt x="2799" y="2763"/>
                </a:lnTo>
                <a:lnTo>
                  <a:pt x="2784" y="2772"/>
                </a:lnTo>
                <a:lnTo>
                  <a:pt x="2771" y="2782"/>
                </a:lnTo>
                <a:lnTo>
                  <a:pt x="2757" y="2792"/>
                </a:lnTo>
                <a:lnTo>
                  <a:pt x="2745" y="2803"/>
                </a:lnTo>
                <a:lnTo>
                  <a:pt x="2733" y="2816"/>
                </a:lnTo>
                <a:lnTo>
                  <a:pt x="2721" y="2828"/>
                </a:lnTo>
                <a:lnTo>
                  <a:pt x="2710" y="2840"/>
                </a:lnTo>
                <a:lnTo>
                  <a:pt x="2700" y="2854"/>
                </a:lnTo>
                <a:lnTo>
                  <a:pt x="2690" y="2867"/>
                </a:lnTo>
                <a:lnTo>
                  <a:pt x="2681" y="2880"/>
                </a:lnTo>
                <a:lnTo>
                  <a:pt x="2673" y="2895"/>
                </a:lnTo>
                <a:lnTo>
                  <a:pt x="2666" y="2911"/>
                </a:lnTo>
                <a:lnTo>
                  <a:pt x="2659" y="2925"/>
                </a:lnTo>
                <a:lnTo>
                  <a:pt x="2652" y="2941"/>
                </a:lnTo>
                <a:lnTo>
                  <a:pt x="2647" y="2958"/>
                </a:lnTo>
                <a:lnTo>
                  <a:pt x="2642" y="2973"/>
                </a:lnTo>
                <a:lnTo>
                  <a:pt x="2638" y="2990"/>
                </a:lnTo>
                <a:lnTo>
                  <a:pt x="2635" y="3007"/>
                </a:lnTo>
                <a:lnTo>
                  <a:pt x="2632" y="3023"/>
                </a:lnTo>
                <a:lnTo>
                  <a:pt x="2631" y="3041"/>
                </a:lnTo>
                <a:lnTo>
                  <a:pt x="2630" y="3058"/>
                </a:lnTo>
                <a:lnTo>
                  <a:pt x="2630" y="3076"/>
                </a:lnTo>
                <a:lnTo>
                  <a:pt x="2631" y="3094"/>
                </a:lnTo>
                <a:lnTo>
                  <a:pt x="2633" y="3112"/>
                </a:lnTo>
                <a:lnTo>
                  <a:pt x="2635" y="3128"/>
                </a:lnTo>
                <a:lnTo>
                  <a:pt x="2640" y="3146"/>
                </a:lnTo>
                <a:lnTo>
                  <a:pt x="2644" y="3165"/>
                </a:lnTo>
                <a:lnTo>
                  <a:pt x="2644" y="3165"/>
                </a:lnTo>
                <a:lnTo>
                  <a:pt x="2650" y="3181"/>
                </a:lnTo>
                <a:lnTo>
                  <a:pt x="2656" y="3197"/>
                </a:lnTo>
                <a:lnTo>
                  <a:pt x="2662" y="3212"/>
                </a:lnTo>
                <a:lnTo>
                  <a:pt x="2670" y="3227"/>
                </a:lnTo>
                <a:lnTo>
                  <a:pt x="2678" y="3241"/>
                </a:lnTo>
                <a:lnTo>
                  <a:pt x="2687" y="3256"/>
                </a:lnTo>
                <a:lnTo>
                  <a:pt x="2697" y="3269"/>
                </a:lnTo>
                <a:lnTo>
                  <a:pt x="2706" y="3282"/>
                </a:lnTo>
                <a:lnTo>
                  <a:pt x="2717" y="3294"/>
                </a:lnTo>
                <a:lnTo>
                  <a:pt x="2728" y="3305"/>
                </a:lnTo>
                <a:lnTo>
                  <a:pt x="2739" y="3316"/>
                </a:lnTo>
                <a:lnTo>
                  <a:pt x="2751" y="3327"/>
                </a:lnTo>
                <a:lnTo>
                  <a:pt x="2763" y="3336"/>
                </a:lnTo>
                <a:lnTo>
                  <a:pt x="2776" y="3346"/>
                </a:lnTo>
                <a:lnTo>
                  <a:pt x="2790" y="3354"/>
                </a:lnTo>
                <a:lnTo>
                  <a:pt x="2803" y="3363"/>
                </a:lnTo>
                <a:lnTo>
                  <a:pt x="2816" y="3370"/>
                </a:lnTo>
                <a:lnTo>
                  <a:pt x="2831" y="3377"/>
                </a:lnTo>
                <a:lnTo>
                  <a:pt x="2845" y="3383"/>
                </a:lnTo>
                <a:lnTo>
                  <a:pt x="2860" y="3388"/>
                </a:lnTo>
                <a:lnTo>
                  <a:pt x="2876" y="3393"/>
                </a:lnTo>
                <a:lnTo>
                  <a:pt x="2891" y="3397"/>
                </a:lnTo>
                <a:lnTo>
                  <a:pt x="2907" y="3400"/>
                </a:lnTo>
                <a:lnTo>
                  <a:pt x="2923" y="3402"/>
                </a:lnTo>
                <a:lnTo>
                  <a:pt x="2938" y="3404"/>
                </a:lnTo>
                <a:lnTo>
                  <a:pt x="2955" y="3406"/>
                </a:lnTo>
                <a:lnTo>
                  <a:pt x="2971" y="3406"/>
                </a:lnTo>
                <a:lnTo>
                  <a:pt x="2987" y="3406"/>
                </a:lnTo>
                <a:lnTo>
                  <a:pt x="3004" y="3404"/>
                </a:lnTo>
                <a:lnTo>
                  <a:pt x="3020" y="3402"/>
                </a:lnTo>
                <a:lnTo>
                  <a:pt x="3037" y="3400"/>
                </a:lnTo>
                <a:lnTo>
                  <a:pt x="3053" y="3397"/>
                </a:lnTo>
                <a:lnTo>
                  <a:pt x="4826" y="2988"/>
                </a:lnTo>
                <a:lnTo>
                  <a:pt x="4826" y="2988"/>
                </a:lnTo>
                <a:lnTo>
                  <a:pt x="4847" y="2981"/>
                </a:lnTo>
                <a:lnTo>
                  <a:pt x="4869" y="2973"/>
                </a:lnTo>
                <a:lnTo>
                  <a:pt x="4889" y="2965"/>
                </a:lnTo>
                <a:lnTo>
                  <a:pt x="4908" y="2955"/>
                </a:lnTo>
                <a:lnTo>
                  <a:pt x="4927" y="2946"/>
                </a:lnTo>
                <a:lnTo>
                  <a:pt x="4945" y="2935"/>
                </a:lnTo>
                <a:lnTo>
                  <a:pt x="4963" y="2924"/>
                </a:lnTo>
                <a:lnTo>
                  <a:pt x="4979" y="2913"/>
                </a:lnTo>
                <a:lnTo>
                  <a:pt x="4995" y="2901"/>
                </a:lnTo>
                <a:lnTo>
                  <a:pt x="5011" y="2888"/>
                </a:lnTo>
                <a:lnTo>
                  <a:pt x="5025" y="2875"/>
                </a:lnTo>
                <a:lnTo>
                  <a:pt x="5039" y="2860"/>
                </a:lnTo>
                <a:lnTo>
                  <a:pt x="5052" y="2846"/>
                </a:lnTo>
                <a:lnTo>
                  <a:pt x="5063" y="2831"/>
                </a:lnTo>
                <a:lnTo>
                  <a:pt x="5075" y="2816"/>
                </a:lnTo>
                <a:lnTo>
                  <a:pt x="5085" y="2800"/>
                </a:lnTo>
                <a:lnTo>
                  <a:pt x="5095" y="2783"/>
                </a:lnTo>
                <a:lnTo>
                  <a:pt x="5104" y="2768"/>
                </a:lnTo>
                <a:lnTo>
                  <a:pt x="5112" y="2750"/>
                </a:lnTo>
                <a:lnTo>
                  <a:pt x="5120" y="2733"/>
                </a:lnTo>
                <a:lnTo>
                  <a:pt x="5127" y="2715"/>
                </a:lnTo>
                <a:lnTo>
                  <a:pt x="5132" y="2697"/>
                </a:lnTo>
                <a:lnTo>
                  <a:pt x="5137" y="2679"/>
                </a:lnTo>
                <a:lnTo>
                  <a:pt x="5141" y="2661"/>
                </a:lnTo>
                <a:lnTo>
                  <a:pt x="5145" y="2642"/>
                </a:lnTo>
                <a:lnTo>
                  <a:pt x="5147" y="2625"/>
                </a:lnTo>
                <a:lnTo>
                  <a:pt x="5148" y="2606"/>
                </a:lnTo>
                <a:lnTo>
                  <a:pt x="5148" y="2587"/>
                </a:lnTo>
                <a:lnTo>
                  <a:pt x="5148" y="2568"/>
                </a:lnTo>
                <a:lnTo>
                  <a:pt x="5146" y="2549"/>
                </a:lnTo>
                <a:lnTo>
                  <a:pt x="5144" y="2530"/>
                </a:lnTo>
                <a:lnTo>
                  <a:pt x="5140" y="2509"/>
                </a:lnTo>
                <a:lnTo>
                  <a:pt x="5140" y="2509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6" name="Freeform 5">
            <a:extLst xmlns:a="http://schemas.openxmlformats.org/drawingml/2006/main">
              <a:ext uri="{FF2B5EF4-FFF2-40B4-BE49-F238E27FC236}">
                <a16:creationId xmlns:a16="http://schemas.microsoft.com/office/drawing/2014/main" id="{747168A5-4DC5-2946-8DC2-57A0EB3299BE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4"/>
            <a:ext cx="1" cy="1"/>
          </a:xfrm>
          <a:custGeom xmlns:a="http://schemas.openxmlformats.org/drawingml/2006/main">
            <a:avLst/>
            <a:gdLst>
              <a:gd name="T0" fmla="*/ 1175 w 2237"/>
              <a:gd name="T1" fmla="*/ 1 h 2237"/>
              <a:gd name="T2" fmla="*/ 1288 w 2237"/>
              <a:gd name="T3" fmla="*/ 12 h 2237"/>
              <a:gd name="T4" fmla="*/ 1398 w 2237"/>
              <a:gd name="T5" fmla="*/ 35 h 2237"/>
              <a:gd name="T6" fmla="*/ 1503 w 2237"/>
              <a:gd name="T7" fmla="*/ 67 h 2237"/>
              <a:gd name="T8" fmla="*/ 1651 w 2237"/>
              <a:gd name="T9" fmla="*/ 135 h 2237"/>
              <a:gd name="T10" fmla="*/ 1830 w 2237"/>
              <a:gd name="T11" fmla="*/ 255 h 2237"/>
              <a:gd name="T12" fmla="*/ 1981 w 2237"/>
              <a:gd name="T13" fmla="*/ 407 h 2237"/>
              <a:gd name="T14" fmla="*/ 2101 w 2237"/>
              <a:gd name="T15" fmla="*/ 586 h 2237"/>
              <a:gd name="T16" fmla="*/ 2168 w 2237"/>
              <a:gd name="T17" fmla="*/ 734 h 2237"/>
              <a:gd name="T18" fmla="*/ 2201 w 2237"/>
              <a:gd name="T19" fmla="*/ 839 h 2237"/>
              <a:gd name="T20" fmla="*/ 2223 w 2237"/>
              <a:gd name="T21" fmla="*/ 948 h 2237"/>
              <a:gd name="T22" fmla="*/ 2235 w 2237"/>
              <a:gd name="T23" fmla="*/ 1060 h 2237"/>
              <a:gd name="T24" fmla="*/ 2237 w 2237"/>
              <a:gd name="T25" fmla="*/ 1148 h 2237"/>
              <a:gd name="T26" fmla="*/ 2228 w 2237"/>
              <a:gd name="T27" fmla="*/ 1260 h 2237"/>
              <a:gd name="T28" fmla="*/ 2207 w 2237"/>
              <a:gd name="T29" fmla="*/ 1371 h 2237"/>
              <a:gd name="T30" fmla="*/ 2177 w 2237"/>
              <a:gd name="T31" fmla="*/ 1477 h 2237"/>
              <a:gd name="T32" fmla="*/ 2126 w 2237"/>
              <a:gd name="T33" fmla="*/ 1604 h 2237"/>
              <a:gd name="T34" fmla="*/ 2014 w 2237"/>
              <a:gd name="T35" fmla="*/ 1788 h 2237"/>
              <a:gd name="T36" fmla="*/ 1870 w 2237"/>
              <a:gd name="T37" fmla="*/ 1947 h 2237"/>
              <a:gd name="T38" fmla="*/ 1698 w 2237"/>
              <a:gd name="T39" fmla="*/ 2075 h 2237"/>
              <a:gd name="T40" fmla="*/ 1528 w 2237"/>
              <a:gd name="T41" fmla="*/ 2159 h 2237"/>
              <a:gd name="T42" fmla="*/ 1424 w 2237"/>
              <a:gd name="T43" fmla="*/ 2195 h 2237"/>
              <a:gd name="T44" fmla="*/ 1316 w 2237"/>
              <a:gd name="T45" fmla="*/ 2219 h 2237"/>
              <a:gd name="T46" fmla="*/ 1204 w 2237"/>
              <a:gd name="T47" fmla="*/ 2234 h 2237"/>
              <a:gd name="T48" fmla="*/ 1118 w 2237"/>
              <a:gd name="T49" fmla="*/ 2237 h 2237"/>
              <a:gd name="T50" fmla="*/ 1003 w 2237"/>
              <a:gd name="T51" fmla="*/ 2232 h 2237"/>
              <a:gd name="T52" fmla="*/ 893 w 2237"/>
              <a:gd name="T53" fmla="*/ 2215 h 2237"/>
              <a:gd name="T54" fmla="*/ 785 w 2237"/>
              <a:gd name="T55" fmla="*/ 2187 h 2237"/>
              <a:gd name="T56" fmla="*/ 683 w 2237"/>
              <a:gd name="T57" fmla="*/ 2149 h 2237"/>
              <a:gd name="T58" fmla="*/ 493 w 2237"/>
              <a:gd name="T59" fmla="*/ 2046 h 2237"/>
              <a:gd name="T60" fmla="*/ 327 w 2237"/>
              <a:gd name="T61" fmla="*/ 1910 h 2237"/>
              <a:gd name="T62" fmla="*/ 191 w 2237"/>
              <a:gd name="T63" fmla="*/ 1744 h 2237"/>
              <a:gd name="T64" fmla="*/ 87 w 2237"/>
              <a:gd name="T65" fmla="*/ 1553 h 2237"/>
              <a:gd name="T66" fmla="*/ 50 w 2237"/>
              <a:gd name="T67" fmla="*/ 1450 h 2237"/>
              <a:gd name="T68" fmla="*/ 22 w 2237"/>
              <a:gd name="T69" fmla="*/ 1344 h 2237"/>
              <a:gd name="T70" fmla="*/ 6 w 2237"/>
              <a:gd name="T71" fmla="*/ 1233 h 2237"/>
              <a:gd name="T72" fmla="*/ 0 w 2237"/>
              <a:gd name="T73" fmla="*/ 1119 h 2237"/>
              <a:gd name="T74" fmla="*/ 3 w 2237"/>
              <a:gd name="T75" fmla="*/ 1033 h 2237"/>
              <a:gd name="T76" fmla="*/ 17 w 2237"/>
              <a:gd name="T77" fmla="*/ 921 h 2237"/>
              <a:gd name="T78" fmla="*/ 42 w 2237"/>
              <a:gd name="T79" fmla="*/ 812 h 2237"/>
              <a:gd name="T80" fmla="*/ 77 w 2237"/>
              <a:gd name="T81" fmla="*/ 708 h 2237"/>
              <a:gd name="T82" fmla="*/ 162 w 2237"/>
              <a:gd name="T83" fmla="*/ 539 h 2237"/>
              <a:gd name="T84" fmla="*/ 290 w 2237"/>
              <a:gd name="T85" fmla="*/ 367 h 2237"/>
              <a:gd name="T86" fmla="*/ 449 w 2237"/>
              <a:gd name="T87" fmla="*/ 222 h 2237"/>
              <a:gd name="T88" fmla="*/ 633 w 2237"/>
              <a:gd name="T89" fmla="*/ 110 h 2237"/>
              <a:gd name="T90" fmla="*/ 760 w 2237"/>
              <a:gd name="T91" fmla="*/ 58 h 2237"/>
              <a:gd name="T92" fmla="*/ 866 w 2237"/>
              <a:gd name="T93" fmla="*/ 28 h 2237"/>
              <a:gd name="T94" fmla="*/ 975 w 2237"/>
              <a:gd name="T95" fmla="*/ 9 h 2237"/>
              <a:gd name="T96" fmla="*/ 1089 w 2237"/>
              <a:gd name="T97" fmla="*/ 0 h 2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7" h="2237">
                <a:moveTo>
                  <a:pt x="1118" y="0"/>
                </a:moveTo>
                <a:lnTo>
                  <a:pt x="1118" y="0"/>
                </a:lnTo>
                <a:lnTo>
                  <a:pt x="1147" y="0"/>
                </a:lnTo>
                <a:lnTo>
                  <a:pt x="1175" y="1"/>
                </a:lnTo>
                <a:lnTo>
                  <a:pt x="1204" y="3"/>
                </a:lnTo>
                <a:lnTo>
                  <a:pt x="1232" y="6"/>
                </a:lnTo>
                <a:lnTo>
                  <a:pt x="1260" y="9"/>
                </a:lnTo>
                <a:lnTo>
                  <a:pt x="1288" y="12"/>
                </a:lnTo>
                <a:lnTo>
                  <a:pt x="1316" y="17"/>
                </a:lnTo>
                <a:lnTo>
                  <a:pt x="1344" y="22"/>
                </a:lnTo>
                <a:lnTo>
                  <a:pt x="1371" y="28"/>
                </a:lnTo>
                <a:lnTo>
                  <a:pt x="1398" y="35"/>
                </a:lnTo>
                <a:lnTo>
                  <a:pt x="1424" y="42"/>
                </a:lnTo>
                <a:lnTo>
                  <a:pt x="1451" y="50"/>
                </a:lnTo>
                <a:lnTo>
                  <a:pt x="1477" y="58"/>
                </a:lnTo>
                <a:lnTo>
                  <a:pt x="1503" y="67"/>
                </a:lnTo>
                <a:lnTo>
                  <a:pt x="1528" y="77"/>
                </a:lnTo>
                <a:lnTo>
                  <a:pt x="1554" y="87"/>
                </a:lnTo>
                <a:lnTo>
                  <a:pt x="1603" y="110"/>
                </a:lnTo>
                <a:lnTo>
                  <a:pt x="1651" y="135"/>
                </a:lnTo>
                <a:lnTo>
                  <a:pt x="1698" y="162"/>
                </a:lnTo>
                <a:lnTo>
                  <a:pt x="1744" y="191"/>
                </a:lnTo>
                <a:lnTo>
                  <a:pt x="1787" y="222"/>
                </a:lnTo>
                <a:lnTo>
                  <a:pt x="1830" y="255"/>
                </a:lnTo>
                <a:lnTo>
                  <a:pt x="1870" y="291"/>
                </a:lnTo>
                <a:lnTo>
                  <a:pt x="1909" y="327"/>
                </a:lnTo>
                <a:lnTo>
                  <a:pt x="1946" y="367"/>
                </a:lnTo>
                <a:lnTo>
                  <a:pt x="1981" y="407"/>
                </a:lnTo>
                <a:lnTo>
                  <a:pt x="2014" y="449"/>
                </a:lnTo>
                <a:lnTo>
                  <a:pt x="2046" y="493"/>
                </a:lnTo>
                <a:lnTo>
                  <a:pt x="2075" y="539"/>
                </a:lnTo>
                <a:lnTo>
                  <a:pt x="2101" y="586"/>
                </a:lnTo>
                <a:lnTo>
                  <a:pt x="2126" y="634"/>
                </a:lnTo>
                <a:lnTo>
                  <a:pt x="2148" y="683"/>
                </a:lnTo>
                <a:lnTo>
                  <a:pt x="2158" y="708"/>
                </a:lnTo>
                <a:lnTo>
                  <a:pt x="2168" y="734"/>
                </a:lnTo>
                <a:lnTo>
                  <a:pt x="2177" y="760"/>
                </a:lnTo>
                <a:lnTo>
                  <a:pt x="2186" y="786"/>
                </a:lnTo>
                <a:lnTo>
                  <a:pt x="2194" y="812"/>
                </a:lnTo>
                <a:lnTo>
                  <a:pt x="2201" y="839"/>
                </a:lnTo>
                <a:lnTo>
                  <a:pt x="2207" y="866"/>
                </a:lnTo>
                <a:lnTo>
                  <a:pt x="2214" y="893"/>
                </a:lnTo>
                <a:lnTo>
                  <a:pt x="2219" y="921"/>
                </a:lnTo>
                <a:lnTo>
                  <a:pt x="2223" y="948"/>
                </a:lnTo>
                <a:lnTo>
                  <a:pt x="2228" y="976"/>
                </a:lnTo>
                <a:lnTo>
                  <a:pt x="2231" y="1003"/>
                </a:lnTo>
                <a:lnTo>
                  <a:pt x="2233" y="1033"/>
                </a:lnTo>
                <a:lnTo>
                  <a:pt x="2235" y="1060"/>
                </a:lnTo>
                <a:lnTo>
                  <a:pt x="2237" y="1089"/>
                </a:lnTo>
                <a:lnTo>
                  <a:pt x="2237" y="1119"/>
                </a:lnTo>
                <a:lnTo>
                  <a:pt x="2237" y="1119"/>
                </a:lnTo>
                <a:lnTo>
                  <a:pt x="2237" y="1148"/>
                </a:lnTo>
                <a:lnTo>
                  <a:pt x="2235" y="1176"/>
                </a:lnTo>
                <a:lnTo>
                  <a:pt x="2233" y="1205"/>
                </a:lnTo>
                <a:lnTo>
                  <a:pt x="2231" y="1233"/>
                </a:lnTo>
                <a:lnTo>
                  <a:pt x="2228" y="1260"/>
                </a:lnTo>
                <a:lnTo>
                  <a:pt x="2223" y="1288"/>
                </a:lnTo>
                <a:lnTo>
                  <a:pt x="2219" y="1316"/>
                </a:lnTo>
                <a:lnTo>
                  <a:pt x="2214" y="1344"/>
                </a:lnTo>
                <a:lnTo>
                  <a:pt x="2207" y="1371"/>
                </a:lnTo>
                <a:lnTo>
                  <a:pt x="2201" y="1398"/>
                </a:lnTo>
                <a:lnTo>
                  <a:pt x="2194" y="1425"/>
                </a:lnTo>
                <a:lnTo>
                  <a:pt x="2186" y="1450"/>
                </a:lnTo>
                <a:lnTo>
                  <a:pt x="2177" y="1477"/>
                </a:lnTo>
                <a:lnTo>
                  <a:pt x="2168" y="1503"/>
                </a:lnTo>
                <a:lnTo>
                  <a:pt x="2158" y="1529"/>
                </a:lnTo>
                <a:lnTo>
                  <a:pt x="2148" y="1553"/>
                </a:lnTo>
                <a:lnTo>
                  <a:pt x="2126" y="1604"/>
                </a:lnTo>
                <a:lnTo>
                  <a:pt x="2101" y="1652"/>
                </a:lnTo>
                <a:lnTo>
                  <a:pt x="2075" y="1698"/>
                </a:lnTo>
                <a:lnTo>
                  <a:pt x="2046" y="1744"/>
                </a:lnTo>
                <a:lnTo>
                  <a:pt x="2014" y="1788"/>
                </a:lnTo>
                <a:lnTo>
                  <a:pt x="1981" y="1830"/>
                </a:lnTo>
                <a:lnTo>
                  <a:pt x="1946" y="1871"/>
                </a:lnTo>
                <a:lnTo>
                  <a:pt x="1909" y="1910"/>
                </a:lnTo>
                <a:lnTo>
                  <a:pt x="1870" y="1947"/>
                </a:lnTo>
                <a:lnTo>
                  <a:pt x="1830" y="1981"/>
                </a:lnTo>
                <a:lnTo>
                  <a:pt x="1787" y="2015"/>
                </a:lnTo>
                <a:lnTo>
                  <a:pt x="1744" y="2046"/>
                </a:lnTo>
                <a:lnTo>
                  <a:pt x="1698" y="2075"/>
                </a:lnTo>
                <a:lnTo>
                  <a:pt x="1651" y="2102"/>
                </a:lnTo>
                <a:lnTo>
                  <a:pt x="1603" y="2126"/>
                </a:lnTo>
                <a:lnTo>
                  <a:pt x="1554" y="2149"/>
                </a:lnTo>
                <a:lnTo>
                  <a:pt x="1528" y="2159"/>
                </a:lnTo>
                <a:lnTo>
                  <a:pt x="1503" y="2169"/>
                </a:lnTo>
                <a:lnTo>
                  <a:pt x="1477" y="2178"/>
                </a:lnTo>
                <a:lnTo>
                  <a:pt x="1451" y="2187"/>
                </a:lnTo>
                <a:lnTo>
                  <a:pt x="1424" y="2195"/>
                </a:lnTo>
                <a:lnTo>
                  <a:pt x="1398" y="2201"/>
                </a:lnTo>
                <a:lnTo>
                  <a:pt x="1371" y="2208"/>
                </a:lnTo>
                <a:lnTo>
                  <a:pt x="1344" y="2215"/>
                </a:lnTo>
                <a:lnTo>
                  <a:pt x="1316" y="2219"/>
                </a:lnTo>
                <a:lnTo>
                  <a:pt x="1288" y="2224"/>
                </a:lnTo>
                <a:lnTo>
                  <a:pt x="1260" y="2228"/>
                </a:lnTo>
                <a:lnTo>
                  <a:pt x="1232" y="2232"/>
                </a:lnTo>
                <a:lnTo>
                  <a:pt x="1204" y="2234"/>
                </a:lnTo>
                <a:lnTo>
                  <a:pt x="1175" y="2236"/>
                </a:lnTo>
                <a:lnTo>
                  <a:pt x="1147" y="2237"/>
                </a:lnTo>
                <a:lnTo>
                  <a:pt x="1118" y="2237"/>
                </a:lnTo>
                <a:lnTo>
                  <a:pt x="1118" y="2237"/>
                </a:lnTo>
                <a:lnTo>
                  <a:pt x="1089" y="2237"/>
                </a:lnTo>
                <a:lnTo>
                  <a:pt x="1060" y="2236"/>
                </a:lnTo>
                <a:lnTo>
                  <a:pt x="1032" y="2234"/>
                </a:lnTo>
                <a:lnTo>
                  <a:pt x="1003" y="2232"/>
                </a:lnTo>
                <a:lnTo>
                  <a:pt x="975" y="2228"/>
                </a:lnTo>
                <a:lnTo>
                  <a:pt x="947" y="2224"/>
                </a:lnTo>
                <a:lnTo>
                  <a:pt x="920" y="2219"/>
                </a:lnTo>
                <a:lnTo>
                  <a:pt x="893" y="2215"/>
                </a:lnTo>
                <a:lnTo>
                  <a:pt x="866" y="2208"/>
                </a:lnTo>
                <a:lnTo>
                  <a:pt x="839" y="2201"/>
                </a:lnTo>
                <a:lnTo>
                  <a:pt x="812" y="2195"/>
                </a:lnTo>
                <a:lnTo>
                  <a:pt x="785" y="2187"/>
                </a:lnTo>
                <a:lnTo>
                  <a:pt x="760" y="2178"/>
                </a:lnTo>
                <a:lnTo>
                  <a:pt x="734" y="2169"/>
                </a:lnTo>
                <a:lnTo>
                  <a:pt x="708" y="2159"/>
                </a:lnTo>
                <a:lnTo>
                  <a:pt x="683" y="2149"/>
                </a:lnTo>
                <a:lnTo>
                  <a:pt x="633" y="2126"/>
                </a:lnTo>
                <a:lnTo>
                  <a:pt x="585" y="2102"/>
                </a:lnTo>
                <a:lnTo>
                  <a:pt x="538" y="2075"/>
                </a:lnTo>
                <a:lnTo>
                  <a:pt x="493" y="2046"/>
                </a:lnTo>
                <a:lnTo>
                  <a:pt x="449" y="2015"/>
                </a:lnTo>
                <a:lnTo>
                  <a:pt x="407" y="1981"/>
                </a:lnTo>
                <a:lnTo>
                  <a:pt x="366" y="1947"/>
                </a:lnTo>
                <a:lnTo>
                  <a:pt x="327" y="1910"/>
                </a:lnTo>
                <a:lnTo>
                  <a:pt x="290" y="1871"/>
                </a:lnTo>
                <a:lnTo>
                  <a:pt x="255" y="1830"/>
                </a:lnTo>
                <a:lnTo>
                  <a:pt x="222" y="1788"/>
                </a:lnTo>
                <a:lnTo>
                  <a:pt x="191" y="1744"/>
                </a:lnTo>
                <a:lnTo>
                  <a:pt x="162" y="1698"/>
                </a:lnTo>
                <a:lnTo>
                  <a:pt x="135" y="1652"/>
                </a:lnTo>
                <a:lnTo>
                  <a:pt x="109" y="1604"/>
                </a:lnTo>
                <a:lnTo>
                  <a:pt x="87" y="1553"/>
                </a:lnTo>
                <a:lnTo>
                  <a:pt x="77" y="1529"/>
                </a:lnTo>
                <a:lnTo>
                  <a:pt x="67" y="1503"/>
                </a:lnTo>
                <a:lnTo>
                  <a:pt x="58" y="1477"/>
                </a:lnTo>
                <a:lnTo>
                  <a:pt x="50" y="1450"/>
                </a:lnTo>
                <a:lnTo>
                  <a:pt x="42" y="1425"/>
                </a:lnTo>
                <a:lnTo>
                  <a:pt x="35" y="1398"/>
                </a:lnTo>
                <a:lnTo>
                  <a:pt x="28" y="1371"/>
                </a:lnTo>
                <a:lnTo>
                  <a:pt x="22" y="1344"/>
                </a:lnTo>
                <a:lnTo>
                  <a:pt x="17" y="1316"/>
                </a:lnTo>
                <a:lnTo>
                  <a:pt x="12" y="1288"/>
                </a:lnTo>
                <a:lnTo>
                  <a:pt x="9" y="1260"/>
                </a:lnTo>
                <a:lnTo>
                  <a:pt x="6" y="1233"/>
                </a:lnTo>
                <a:lnTo>
                  <a:pt x="3" y="1205"/>
                </a:lnTo>
                <a:lnTo>
                  <a:pt x="1" y="1176"/>
                </a:lnTo>
                <a:lnTo>
                  <a:pt x="0" y="1148"/>
                </a:lnTo>
                <a:lnTo>
                  <a:pt x="0" y="1119"/>
                </a:lnTo>
                <a:lnTo>
                  <a:pt x="0" y="1119"/>
                </a:lnTo>
                <a:lnTo>
                  <a:pt x="0" y="1089"/>
                </a:lnTo>
                <a:lnTo>
                  <a:pt x="1" y="1060"/>
                </a:lnTo>
                <a:lnTo>
                  <a:pt x="3" y="1033"/>
                </a:lnTo>
                <a:lnTo>
                  <a:pt x="6" y="1003"/>
                </a:lnTo>
                <a:lnTo>
                  <a:pt x="9" y="976"/>
                </a:lnTo>
                <a:lnTo>
                  <a:pt x="12" y="948"/>
                </a:lnTo>
                <a:lnTo>
                  <a:pt x="17" y="921"/>
                </a:lnTo>
                <a:lnTo>
                  <a:pt x="22" y="893"/>
                </a:lnTo>
                <a:lnTo>
                  <a:pt x="28" y="866"/>
                </a:lnTo>
                <a:lnTo>
                  <a:pt x="35" y="839"/>
                </a:lnTo>
                <a:lnTo>
                  <a:pt x="42" y="812"/>
                </a:lnTo>
                <a:lnTo>
                  <a:pt x="50" y="786"/>
                </a:lnTo>
                <a:lnTo>
                  <a:pt x="58" y="760"/>
                </a:lnTo>
                <a:lnTo>
                  <a:pt x="67" y="734"/>
                </a:lnTo>
                <a:lnTo>
                  <a:pt x="77" y="708"/>
                </a:lnTo>
                <a:lnTo>
                  <a:pt x="87" y="683"/>
                </a:lnTo>
                <a:lnTo>
                  <a:pt x="109" y="634"/>
                </a:lnTo>
                <a:lnTo>
                  <a:pt x="135" y="586"/>
                </a:lnTo>
                <a:lnTo>
                  <a:pt x="162" y="539"/>
                </a:lnTo>
                <a:lnTo>
                  <a:pt x="191" y="493"/>
                </a:lnTo>
                <a:lnTo>
                  <a:pt x="222" y="449"/>
                </a:lnTo>
                <a:lnTo>
                  <a:pt x="255" y="407"/>
                </a:lnTo>
                <a:lnTo>
                  <a:pt x="290" y="367"/>
                </a:lnTo>
                <a:lnTo>
                  <a:pt x="327" y="327"/>
                </a:lnTo>
                <a:lnTo>
                  <a:pt x="366" y="291"/>
                </a:lnTo>
                <a:lnTo>
                  <a:pt x="407" y="255"/>
                </a:lnTo>
                <a:lnTo>
                  <a:pt x="449" y="222"/>
                </a:lnTo>
                <a:lnTo>
                  <a:pt x="493" y="191"/>
                </a:lnTo>
                <a:lnTo>
                  <a:pt x="538" y="162"/>
                </a:lnTo>
                <a:lnTo>
                  <a:pt x="585" y="135"/>
                </a:lnTo>
                <a:lnTo>
                  <a:pt x="633" y="110"/>
                </a:lnTo>
                <a:lnTo>
                  <a:pt x="683" y="87"/>
                </a:lnTo>
                <a:lnTo>
                  <a:pt x="708" y="77"/>
                </a:lnTo>
                <a:lnTo>
                  <a:pt x="734" y="67"/>
                </a:lnTo>
                <a:lnTo>
                  <a:pt x="760" y="58"/>
                </a:lnTo>
                <a:lnTo>
                  <a:pt x="785" y="50"/>
                </a:lnTo>
                <a:lnTo>
                  <a:pt x="812" y="42"/>
                </a:lnTo>
                <a:lnTo>
                  <a:pt x="839" y="35"/>
                </a:lnTo>
                <a:lnTo>
                  <a:pt x="866" y="28"/>
                </a:lnTo>
                <a:lnTo>
                  <a:pt x="893" y="22"/>
                </a:lnTo>
                <a:lnTo>
                  <a:pt x="920" y="17"/>
                </a:lnTo>
                <a:lnTo>
                  <a:pt x="947" y="12"/>
                </a:lnTo>
                <a:lnTo>
                  <a:pt x="975" y="9"/>
                </a:lnTo>
                <a:lnTo>
                  <a:pt x="1003" y="6"/>
                </a:lnTo>
                <a:lnTo>
                  <a:pt x="1032" y="3"/>
                </a:lnTo>
                <a:lnTo>
                  <a:pt x="1060" y="1"/>
                </a:lnTo>
                <a:lnTo>
                  <a:pt x="1089" y="0"/>
                </a:lnTo>
                <a:lnTo>
                  <a:pt x="1118" y="0"/>
                </a:lnTo>
                <a:lnTo>
                  <a:pt x="1118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7" name="Freeform 6">
            <a:extLst xmlns:a="http://schemas.openxmlformats.org/drawingml/2006/main">
              <a:ext uri="{FF2B5EF4-FFF2-40B4-BE49-F238E27FC236}">
                <a16:creationId xmlns:a16="http://schemas.microsoft.com/office/drawing/2014/main" id="{B570EE81-0157-2745-8551-440FDD3A6166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4" y="-1052"/>
            <a:ext cx="0" cy="0"/>
          </a:xfrm>
          <a:custGeom xmlns:a="http://schemas.openxmlformats.org/drawingml/2006/main">
            <a:avLst/>
            <a:gdLst>
              <a:gd name="T0" fmla="*/ 69 w 178"/>
              <a:gd name="T1" fmla="*/ 0 h 136"/>
              <a:gd name="T2" fmla="*/ 69 w 178"/>
              <a:gd name="T3" fmla="*/ 0 h 136"/>
              <a:gd name="T4" fmla="*/ 54 w 178"/>
              <a:gd name="T5" fmla="*/ 1 h 136"/>
              <a:gd name="T6" fmla="*/ 41 w 178"/>
              <a:gd name="T7" fmla="*/ 5 h 136"/>
              <a:gd name="T8" fmla="*/ 35 w 178"/>
              <a:gd name="T9" fmla="*/ 7 h 136"/>
              <a:gd name="T10" fmla="*/ 29 w 178"/>
              <a:gd name="T11" fmla="*/ 11 h 136"/>
              <a:gd name="T12" fmla="*/ 24 w 178"/>
              <a:gd name="T13" fmla="*/ 14 h 136"/>
              <a:gd name="T14" fmla="*/ 19 w 178"/>
              <a:gd name="T15" fmla="*/ 19 h 136"/>
              <a:gd name="T16" fmla="*/ 15 w 178"/>
              <a:gd name="T17" fmla="*/ 23 h 136"/>
              <a:gd name="T18" fmla="*/ 11 w 178"/>
              <a:gd name="T19" fmla="*/ 29 h 136"/>
              <a:gd name="T20" fmla="*/ 8 w 178"/>
              <a:gd name="T21" fmla="*/ 34 h 136"/>
              <a:gd name="T22" fmla="*/ 6 w 178"/>
              <a:gd name="T23" fmla="*/ 40 h 136"/>
              <a:gd name="T24" fmla="*/ 2 w 178"/>
              <a:gd name="T25" fmla="*/ 53 h 136"/>
              <a:gd name="T26" fmla="*/ 0 w 178"/>
              <a:gd name="T27" fmla="*/ 68 h 136"/>
              <a:gd name="T28" fmla="*/ 0 w 178"/>
              <a:gd name="T29" fmla="*/ 68 h 136"/>
              <a:gd name="T30" fmla="*/ 2 w 178"/>
              <a:gd name="T31" fmla="*/ 82 h 136"/>
              <a:gd name="T32" fmla="*/ 6 w 178"/>
              <a:gd name="T33" fmla="*/ 96 h 136"/>
              <a:gd name="T34" fmla="*/ 8 w 178"/>
              <a:gd name="T35" fmla="*/ 102 h 136"/>
              <a:gd name="T36" fmla="*/ 11 w 178"/>
              <a:gd name="T37" fmla="*/ 108 h 136"/>
              <a:gd name="T38" fmla="*/ 15 w 178"/>
              <a:gd name="T39" fmla="*/ 112 h 136"/>
              <a:gd name="T40" fmla="*/ 19 w 178"/>
              <a:gd name="T41" fmla="*/ 117 h 136"/>
              <a:gd name="T42" fmla="*/ 24 w 178"/>
              <a:gd name="T43" fmla="*/ 121 h 136"/>
              <a:gd name="T44" fmla="*/ 29 w 178"/>
              <a:gd name="T45" fmla="*/ 126 h 136"/>
              <a:gd name="T46" fmla="*/ 35 w 178"/>
              <a:gd name="T47" fmla="*/ 128 h 136"/>
              <a:gd name="T48" fmla="*/ 41 w 178"/>
              <a:gd name="T49" fmla="*/ 131 h 136"/>
              <a:gd name="T50" fmla="*/ 54 w 178"/>
              <a:gd name="T51" fmla="*/ 135 h 136"/>
              <a:gd name="T52" fmla="*/ 69 w 178"/>
              <a:gd name="T53" fmla="*/ 136 h 136"/>
              <a:gd name="T54" fmla="*/ 110 w 178"/>
              <a:gd name="T55" fmla="*/ 136 h 136"/>
              <a:gd name="T56" fmla="*/ 110 w 178"/>
              <a:gd name="T57" fmla="*/ 136 h 136"/>
              <a:gd name="T58" fmla="*/ 124 w 178"/>
              <a:gd name="T59" fmla="*/ 135 h 136"/>
              <a:gd name="T60" fmla="*/ 138 w 178"/>
              <a:gd name="T61" fmla="*/ 131 h 136"/>
              <a:gd name="T62" fmla="*/ 144 w 178"/>
              <a:gd name="T63" fmla="*/ 128 h 136"/>
              <a:gd name="T64" fmla="*/ 150 w 178"/>
              <a:gd name="T65" fmla="*/ 126 h 136"/>
              <a:gd name="T66" fmla="*/ 154 w 178"/>
              <a:gd name="T67" fmla="*/ 121 h 136"/>
              <a:gd name="T68" fmla="*/ 159 w 178"/>
              <a:gd name="T69" fmla="*/ 117 h 136"/>
              <a:gd name="T70" fmla="*/ 163 w 178"/>
              <a:gd name="T71" fmla="*/ 112 h 136"/>
              <a:gd name="T72" fmla="*/ 168 w 178"/>
              <a:gd name="T73" fmla="*/ 108 h 136"/>
              <a:gd name="T74" fmla="*/ 170 w 178"/>
              <a:gd name="T75" fmla="*/ 102 h 136"/>
              <a:gd name="T76" fmla="*/ 173 w 178"/>
              <a:gd name="T77" fmla="*/ 96 h 136"/>
              <a:gd name="T78" fmla="*/ 177 w 178"/>
              <a:gd name="T79" fmla="*/ 82 h 136"/>
              <a:gd name="T80" fmla="*/ 178 w 178"/>
              <a:gd name="T81" fmla="*/ 68 h 136"/>
              <a:gd name="T82" fmla="*/ 178 w 178"/>
              <a:gd name="T83" fmla="*/ 68 h 136"/>
              <a:gd name="T84" fmla="*/ 177 w 178"/>
              <a:gd name="T85" fmla="*/ 53 h 136"/>
              <a:gd name="T86" fmla="*/ 173 w 178"/>
              <a:gd name="T87" fmla="*/ 40 h 136"/>
              <a:gd name="T88" fmla="*/ 170 w 178"/>
              <a:gd name="T89" fmla="*/ 34 h 136"/>
              <a:gd name="T90" fmla="*/ 168 w 178"/>
              <a:gd name="T91" fmla="*/ 29 h 136"/>
              <a:gd name="T92" fmla="*/ 163 w 178"/>
              <a:gd name="T93" fmla="*/ 23 h 136"/>
              <a:gd name="T94" fmla="*/ 159 w 178"/>
              <a:gd name="T95" fmla="*/ 19 h 136"/>
              <a:gd name="T96" fmla="*/ 154 w 178"/>
              <a:gd name="T97" fmla="*/ 14 h 136"/>
              <a:gd name="T98" fmla="*/ 150 w 178"/>
              <a:gd name="T99" fmla="*/ 11 h 136"/>
              <a:gd name="T100" fmla="*/ 144 w 178"/>
              <a:gd name="T101" fmla="*/ 7 h 136"/>
              <a:gd name="T102" fmla="*/ 138 w 178"/>
              <a:gd name="T103" fmla="*/ 5 h 136"/>
              <a:gd name="T104" fmla="*/ 124 w 178"/>
              <a:gd name="T105" fmla="*/ 1 h 136"/>
              <a:gd name="T106" fmla="*/ 110 w 178"/>
              <a:gd name="T107" fmla="*/ 0 h 136"/>
              <a:gd name="T108" fmla="*/ 69 w 178"/>
              <a:gd name="T10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136">
                <a:moveTo>
                  <a:pt x="69" y="0"/>
                </a:moveTo>
                <a:lnTo>
                  <a:pt x="69" y="0"/>
                </a:lnTo>
                <a:lnTo>
                  <a:pt x="54" y="1"/>
                </a:lnTo>
                <a:lnTo>
                  <a:pt x="41" y="5"/>
                </a:lnTo>
                <a:lnTo>
                  <a:pt x="35" y="7"/>
                </a:lnTo>
                <a:lnTo>
                  <a:pt x="29" y="11"/>
                </a:lnTo>
                <a:lnTo>
                  <a:pt x="24" y="14"/>
                </a:lnTo>
                <a:lnTo>
                  <a:pt x="19" y="19"/>
                </a:lnTo>
                <a:lnTo>
                  <a:pt x="15" y="23"/>
                </a:lnTo>
                <a:lnTo>
                  <a:pt x="11" y="29"/>
                </a:lnTo>
                <a:lnTo>
                  <a:pt x="8" y="34"/>
                </a:lnTo>
                <a:lnTo>
                  <a:pt x="6" y="40"/>
                </a:lnTo>
                <a:lnTo>
                  <a:pt x="2" y="53"/>
                </a:lnTo>
                <a:lnTo>
                  <a:pt x="0" y="68"/>
                </a:lnTo>
                <a:lnTo>
                  <a:pt x="0" y="68"/>
                </a:lnTo>
                <a:lnTo>
                  <a:pt x="2" y="82"/>
                </a:lnTo>
                <a:lnTo>
                  <a:pt x="6" y="96"/>
                </a:lnTo>
                <a:lnTo>
                  <a:pt x="8" y="102"/>
                </a:lnTo>
                <a:lnTo>
                  <a:pt x="11" y="108"/>
                </a:lnTo>
                <a:lnTo>
                  <a:pt x="15" y="112"/>
                </a:lnTo>
                <a:lnTo>
                  <a:pt x="19" y="117"/>
                </a:lnTo>
                <a:lnTo>
                  <a:pt x="24" y="121"/>
                </a:lnTo>
                <a:lnTo>
                  <a:pt x="29" y="126"/>
                </a:lnTo>
                <a:lnTo>
                  <a:pt x="35" y="128"/>
                </a:lnTo>
                <a:lnTo>
                  <a:pt x="41" y="131"/>
                </a:lnTo>
                <a:lnTo>
                  <a:pt x="54" y="135"/>
                </a:lnTo>
                <a:lnTo>
                  <a:pt x="69" y="136"/>
                </a:lnTo>
                <a:lnTo>
                  <a:pt x="110" y="136"/>
                </a:lnTo>
                <a:lnTo>
                  <a:pt x="110" y="136"/>
                </a:lnTo>
                <a:lnTo>
                  <a:pt x="124" y="135"/>
                </a:lnTo>
                <a:lnTo>
                  <a:pt x="138" y="131"/>
                </a:lnTo>
                <a:lnTo>
                  <a:pt x="144" y="128"/>
                </a:lnTo>
                <a:lnTo>
                  <a:pt x="150" y="126"/>
                </a:lnTo>
                <a:lnTo>
                  <a:pt x="154" y="121"/>
                </a:lnTo>
                <a:lnTo>
                  <a:pt x="159" y="117"/>
                </a:lnTo>
                <a:lnTo>
                  <a:pt x="163" y="112"/>
                </a:lnTo>
                <a:lnTo>
                  <a:pt x="168" y="108"/>
                </a:lnTo>
                <a:lnTo>
                  <a:pt x="170" y="102"/>
                </a:lnTo>
                <a:lnTo>
                  <a:pt x="173" y="96"/>
                </a:lnTo>
                <a:lnTo>
                  <a:pt x="177" y="82"/>
                </a:lnTo>
                <a:lnTo>
                  <a:pt x="178" y="68"/>
                </a:lnTo>
                <a:lnTo>
                  <a:pt x="178" y="68"/>
                </a:lnTo>
                <a:lnTo>
                  <a:pt x="177" y="53"/>
                </a:lnTo>
                <a:lnTo>
                  <a:pt x="173" y="40"/>
                </a:lnTo>
                <a:lnTo>
                  <a:pt x="170" y="34"/>
                </a:lnTo>
                <a:lnTo>
                  <a:pt x="168" y="29"/>
                </a:lnTo>
                <a:lnTo>
                  <a:pt x="163" y="23"/>
                </a:lnTo>
                <a:lnTo>
                  <a:pt x="159" y="19"/>
                </a:lnTo>
                <a:lnTo>
                  <a:pt x="154" y="14"/>
                </a:lnTo>
                <a:lnTo>
                  <a:pt x="150" y="11"/>
                </a:lnTo>
                <a:lnTo>
                  <a:pt x="144" y="7"/>
                </a:lnTo>
                <a:lnTo>
                  <a:pt x="138" y="5"/>
                </a:lnTo>
                <a:lnTo>
                  <a:pt x="124" y="1"/>
                </a:lnTo>
                <a:lnTo>
                  <a:pt x="110" y="0"/>
                </a:lnTo>
                <a:lnTo>
                  <a:pt x="69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0.01234</cdr:y>
    </cdr:from>
    <cdr:to>
      <cdr:x>0.00858</cdr:x>
      <cdr:y>0.01349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D0F1503-DC9F-F340-BADA-ADA16F890474}"/>
            </a:ext>
          </a:extLst>
        </cdr:cNvPr>
        <cdr:cNvGrpSpPr>
          <a:grpSpLocks xmlns:a="http://schemas.openxmlformats.org/drawingml/2006/main" noChangeAspect="1"/>
        </cdr:cNvGrpSpPr>
      </cdr:nvGrpSpPr>
      <cdr:grpSpPr bwMode="auto">
        <a:xfrm xmlns:a="http://schemas.openxmlformats.org/drawingml/2006/main">
          <a:off x="44352" y="44226"/>
          <a:ext cx="1774" cy="4122"/>
          <a:chOff x="-8016" y="-1055"/>
          <a:chExt cx="3" cy="7"/>
        </a:xfrm>
      </cdr:grpSpPr>
      <cdr:sp macro="" textlink="">
        <cdr:nvSpPr>
          <cdr:cNvPr id="3" name="AutoShape 3">
            <a:extLst xmlns:a="http://schemas.openxmlformats.org/drawingml/2006/main">
              <a:ext uri="{FF2B5EF4-FFF2-40B4-BE49-F238E27FC236}">
                <a16:creationId xmlns:a16="http://schemas.microsoft.com/office/drawing/2014/main" id="{173717EE-3787-E24E-958F-0328C97E108E}"/>
              </a:ext>
            </a:extLst>
          </cdr:cNvPr>
          <cdr:cNvSpPr>
            <a:spLocks xmlns:a="http://schemas.openxmlformats.org/drawingml/2006/main" noChangeAspect="1" noChangeArrowheads="1" noTextEdit="1"/>
          </cdr:cNvSpPr>
        </cdr:nvSpPr>
        <cdr:spPr bwMode="auto">
          <a:xfrm xmlns:a="http://schemas.openxmlformats.org/drawingml/2006/main">
            <a:off x="-8016" y="-1055"/>
            <a:ext cx="3" cy="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4" name="Freeform 3">
            <a:extLst xmlns:a="http://schemas.openxmlformats.org/drawingml/2006/main">
              <a:ext uri="{FF2B5EF4-FFF2-40B4-BE49-F238E27FC236}">
                <a16:creationId xmlns:a16="http://schemas.microsoft.com/office/drawing/2014/main" id="{2EFB4185-4946-3B4E-A659-2ED495AE345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2"/>
            <a:ext cx="1" cy="4"/>
          </a:xfrm>
          <a:custGeom xmlns:a="http://schemas.openxmlformats.org/drawingml/2006/main">
            <a:avLst/>
            <a:gdLst>
              <a:gd name="T0" fmla="*/ 2163 w 2987"/>
              <a:gd name="T1" fmla="*/ 123 h 7299"/>
              <a:gd name="T2" fmla="*/ 1974 w 2987"/>
              <a:gd name="T3" fmla="*/ 157 h 7299"/>
              <a:gd name="T4" fmla="*/ 1907 w 2987"/>
              <a:gd name="T5" fmla="*/ 157 h 7299"/>
              <a:gd name="T6" fmla="*/ 1862 w 2987"/>
              <a:gd name="T7" fmla="*/ 165 h 7299"/>
              <a:gd name="T8" fmla="*/ 1826 w 2987"/>
              <a:gd name="T9" fmla="*/ 208 h 7299"/>
              <a:gd name="T10" fmla="*/ 1200 w 2987"/>
              <a:gd name="T11" fmla="*/ 219 h 7299"/>
              <a:gd name="T12" fmla="*/ 1159 w 2987"/>
              <a:gd name="T13" fmla="*/ 208 h 7299"/>
              <a:gd name="T14" fmla="*/ 1124 w 2987"/>
              <a:gd name="T15" fmla="*/ 165 h 7299"/>
              <a:gd name="T16" fmla="*/ 982 w 2987"/>
              <a:gd name="T17" fmla="*/ 151 h 7299"/>
              <a:gd name="T18" fmla="*/ 409 w 2987"/>
              <a:gd name="T19" fmla="*/ 55 h 7299"/>
              <a:gd name="T20" fmla="*/ 196 w 2987"/>
              <a:gd name="T21" fmla="*/ 18 h 7299"/>
              <a:gd name="T22" fmla="*/ 0 w 2987"/>
              <a:gd name="T23" fmla="*/ 1228 h 7299"/>
              <a:gd name="T24" fmla="*/ 12 w 2987"/>
              <a:gd name="T25" fmla="*/ 1286 h 7299"/>
              <a:gd name="T26" fmla="*/ 45 w 2987"/>
              <a:gd name="T27" fmla="*/ 1334 h 7299"/>
              <a:gd name="T28" fmla="*/ 91 w 2987"/>
              <a:gd name="T29" fmla="*/ 1367 h 7299"/>
              <a:gd name="T30" fmla="*/ 150 w 2987"/>
              <a:gd name="T31" fmla="*/ 1378 h 7299"/>
              <a:gd name="T32" fmla="*/ 192 w 2987"/>
              <a:gd name="T33" fmla="*/ 4101 h 7299"/>
              <a:gd name="T34" fmla="*/ 204 w 2987"/>
              <a:gd name="T35" fmla="*/ 6835 h 7299"/>
              <a:gd name="T36" fmla="*/ 209 w 2987"/>
              <a:gd name="T37" fmla="*/ 6902 h 7299"/>
              <a:gd name="T38" fmla="*/ 230 w 2987"/>
              <a:gd name="T39" fmla="*/ 6988 h 7299"/>
              <a:gd name="T40" fmla="*/ 267 w 2987"/>
              <a:gd name="T41" fmla="*/ 7068 h 7299"/>
              <a:gd name="T42" fmla="*/ 317 w 2987"/>
              <a:gd name="T43" fmla="*/ 7138 h 7299"/>
              <a:gd name="T44" fmla="*/ 381 w 2987"/>
              <a:gd name="T45" fmla="*/ 7197 h 7299"/>
              <a:gd name="T46" fmla="*/ 455 w 2987"/>
              <a:gd name="T47" fmla="*/ 7245 h 7299"/>
              <a:gd name="T48" fmla="*/ 538 w 2987"/>
              <a:gd name="T49" fmla="*/ 7279 h 7299"/>
              <a:gd name="T50" fmla="*/ 630 w 2987"/>
              <a:gd name="T51" fmla="*/ 7297 h 7299"/>
              <a:gd name="T52" fmla="*/ 703 w 2987"/>
              <a:gd name="T53" fmla="*/ 7299 h 7299"/>
              <a:gd name="T54" fmla="*/ 795 w 2987"/>
              <a:gd name="T55" fmla="*/ 7284 h 7299"/>
              <a:gd name="T56" fmla="*/ 880 w 2987"/>
              <a:gd name="T57" fmla="*/ 7252 h 7299"/>
              <a:gd name="T58" fmla="*/ 957 w 2987"/>
              <a:gd name="T59" fmla="*/ 7205 h 7299"/>
              <a:gd name="T60" fmla="*/ 1024 w 2987"/>
              <a:gd name="T61" fmla="*/ 7144 h 7299"/>
              <a:gd name="T62" fmla="*/ 1078 w 2987"/>
              <a:gd name="T63" fmla="*/ 7071 h 7299"/>
              <a:gd name="T64" fmla="*/ 1117 w 2987"/>
              <a:gd name="T65" fmla="*/ 6987 h 7299"/>
              <a:gd name="T66" fmla="*/ 1141 w 2987"/>
              <a:gd name="T67" fmla="*/ 6897 h 7299"/>
              <a:gd name="T68" fmla="*/ 1175 w 2987"/>
              <a:gd name="T69" fmla="*/ 6220 h 7299"/>
              <a:gd name="T70" fmla="*/ 1313 w 2987"/>
              <a:gd name="T71" fmla="*/ 3073 h 7299"/>
              <a:gd name="T72" fmla="*/ 1854 w 2987"/>
              <a:gd name="T73" fmla="*/ 6849 h 7299"/>
              <a:gd name="T74" fmla="*/ 1863 w 2987"/>
              <a:gd name="T75" fmla="*/ 6917 h 7299"/>
              <a:gd name="T76" fmla="*/ 1889 w 2987"/>
              <a:gd name="T77" fmla="*/ 7002 h 7299"/>
              <a:gd name="T78" fmla="*/ 1930 w 2987"/>
              <a:gd name="T79" fmla="*/ 7081 h 7299"/>
              <a:gd name="T80" fmla="*/ 1984 w 2987"/>
              <a:gd name="T81" fmla="*/ 7150 h 7299"/>
              <a:gd name="T82" fmla="*/ 2050 w 2987"/>
              <a:gd name="T83" fmla="*/ 7208 h 7299"/>
              <a:gd name="T84" fmla="*/ 2125 w 2987"/>
              <a:gd name="T85" fmla="*/ 7254 h 7299"/>
              <a:gd name="T86" fmla="*/ 2207 w 2987"/>
              <a:gd name="T87" fmla="*/ 7284 h 7299"/>
              <a:gd name="T88" fmla="*/ 2296 w 2987"/>
              <a:gd name="T89" fmla="*/ 7298 h 7299"/>
              <a:gd name="T90" fmla="*/ 2366 w 2987"/>
              <a:gd name="T91" fmla="*/ 7297 h 7299"/>
              <a:gd name="T92" fmla="*/ 2458 w 2987"/>
              <a:gd name="T93" fmla="*/ 7278 h 7299"/>
              <a:gd name="T94" fmla="*/ 2540 w 2987"/>
              <a:gd name="T95" fmla="*/ 7243 h 7299"/>
              <a:gd name="T96" fmla="*/ 2615 w 2987"/>
              <a:gd name="T97" fmla="*/ 7194 h 7299"/>
              <a:gd name="T98" fmla="*/ 2678 w 2987"/>
              <a:gd name="T99" fmla="*/ 7131 h 7299"/>
              <a:gd name="T100" fmla="*/ 2727 w 2987"/>
              <a:gd name="T101" fmla="*/ 7058 h 7299"/>
              <a:gd name="T102" fmla="*/ 2762 w 2987"/>
              <a:gd name="T103" fmla="*/ 6974 h 7299"/>
              <a:gd name="T104" fmla="*/ 2779 w 2987"/>
              <a:gd name="T105" fmla="*/ 6883 h 7299"/>
              <a:gd name="T106" fmla="*/ 2836 w 2987"/>
              <a:gd name="T107" fmla="*/ 1378 h 7299"/>
              <a:gd name="T108" fmla="*/ 2881 w 2987"/>
              <a:gd name="T109" fmla="*/ 1371 h 7299"/>
              <a:gd name="T110" fmla="*/ 2931 w 2987"/>
              <a:gd name="T111" fmla="*/ 1343 h 7299"/>
              <a:gd name="T112" fmla="*/ 2968 w 2987"/>
              <a:gd name="T113" fmla="*/ 1299 h 7299"/>
              <a:gd name="T114" fmla="*/ 2986 w 2987"/>
              <a:gd name="T115" fmla="*/ 1244 h 7299"/>
              <a:gd name="T116" fmla="*/ 2829 w 2987"/>
              <a:gd name="T117" fmla="*/ 6 h 7299"/>
              <a:gd name="T118" fmla="*/ 2613 w 2987"/>
              <a:gd name="T119" fmla="*/ 49 h 7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7" h="7299">
                <a:moveTo>
                  <a:pt x="2577" y="55"/>
                </a:moveTo>
                <a:lnTo>
                  <a:pt x="2577" y="55"/>
                </a:lnTo>
                <a:lnTo>
                  <a:pt x="2344" y="93"/>
                </a:lnTo>
                <a:lnTo>
                  <a:pt x="2163" y="123"/>
                </a:lnTo>
                <a:lnTo>
                  <a:pt x="2005" y="151"/>
                </a:lnTo>
                <a:lnTo>
                  <a:pt x="2005" y="151"/>
                </a:lnTo>
                <a:lnTo>
                  <a:pt x="1990" y="155"/>
                </a:lnTo>
                <a:lnTo>
                  <a:pt x="1974" y="157"/>
                </a:lnTo>
                <a:lnTo>
                  <a:pt x="1958" y="160"/>
                </a:lnTo>
                <a:lnTo>
                  <a:pt x="1942" y="161"/>
                </a:lnTo>
                <a:lnTo>
                  <a:pt x="1925" y="160"/>
                </a:lnTo>
                <a:lnTo>
                  <a:pt x="1907" y="157"/>
                </a:lnTo>
                <a:lnTo>
                  <a:pt x="1888" y="155"/>
                </a:lnTo>
                <a:lnTo>
                  <a:pt x="1868" y="151"/>
                </a:lnTo>
                <a:lnTo>
                  <a:pt x="1868" y="151"/>
                </a:lnTo>
                <a:lnTo>
                  <a:pt x="1862" y="165"/>
                </a:lnTo>
                <a:lnTo>
                  <a:pt x="1856" y="178"/>
                </a:lnTo>
                <a:lnTo>
                  <a:pt x="1848" y="190"/>
                </a:lnTo>
                <a:lnTo>
                  <a:pt x="1838" y="200"/>
                </a:lnTo>
                <a:lnTo>
                  <a:pt x="1826" y="208"/>
                </a:lnTo>
                <a:lnTo>
                  <a:pt x="1814" y="213"/>
                </a:lnTo>
                <a:lnTo>
                  <a:pt x="1801" y="217"/>
                </a:lnTo>
                <a:lnTo>
                  <a:pt x="1786" y="219"/>
                </a:lnTo>
                <a:lnTo>
                  <a:pt x="1200" y="219"/>
                </a:lnTo>
                <a:lnTo>
                  <a:pt x="1200" y="219"/>
                </a:lnTo>
                <a:lnTo>
                  <a:pt x="1185" y="217"/>
                </a:lnTo>
                <a:lnTo>
                  <a:pt x="1172" y="213"/>
                </a:lnTo>
                <a:lnTo>
                  <a:pt x="1159" y="208"/>
                </a:lnTo>
                <a:lnTo>
                  <a:pt x="1148" y="200"/>
                </a:lnTo>
                <a:lnTo>
                  <a:pt x="1139" y="190"/>
                </a:lnTo>
                <a:lnTo>
                  <a:pt x="1130" y="178"/>
                </a:lnTo>
                <a:lnTo>
                  <a:pt x="1124" y="165"/>
                </a:lnTo>
                <a:lnTo>
                  <a:pt x="1118" y="151"/>
                </a:lnTo>
                <a:lnTo>
                  <a:pt x="1118" y="151"/>
                </a:lnTo>
                <a:lnTo>
                  <a:pt x="982" y="151"/>
                </a:lnTo>
                <a:lnTo>
                  <a:pt x="982" y="151"/>
                </a:lnTo>
                <a:lnTo>
                  <a:pt x="823" y="123"/>
                </a:lnTo>
                <a:lnTo>
                  <a:pt x="642" y="93"/>
                </a:lnTo>
                <a:lnTo>
                  <a:pt x="409" y="55"/>
                </a:lnTo>
                <a:lnTo>
                  <a:pt x="409" y="55"/>
                </a:lnTo>
                <a:lnTo>
                  <a:pt x="343" y="45"/>
                </a:lnTo>
                <a:lnTo>
                  <a:pt x="271" y="32"/>
                </a:lnTo>
                <a:lnTo>
                  <a:pt x="233" y="26"/>
                </a:lnTo>
                <a:lnTo>
                  <a:pt x="196" y="18"/>
                </a:lnTo>
                <a:lnTo>
                  <a:pt x="158" y="10"/>
                </a:lnTo>
                <a:lnTo>
                  <a:pt x="123" y="0"/>
                </a:lnTo>
                <a:lnTo>
                  <a:pt x="0" y="1228"/>
                </a:lnTo>
                <a:lnTo>
                  <a:pt x="0" y="1228"/>
                </a:lnTo>
                <a:lnTo>
                  <a:pt x="1" y="1244"/>
                </a:lnTo>
                <a:lnTo>
                  <a:pt x="3" y="1258"/>
                </a:lnTo>
                <a:lnTo>
                  <a:pt x="7" y="1273"/>
                </a:lnTo>
                <a:lnTo>
                  <a:pt x="12" y="1286"/>
                </a:lnTo>
                <a:lnTo>
                  <a:pt x="18" y="1299"/>
                </a:lnTo>
                <a:lnTo>
                  <a:pt x="26" y="1312"/>
                </a:lnTo>
                <a:lnTo>
                  <a:pt x="34" y="1323"/>
                </a:lnTo>
                <a:lnTo>
                  <a:pt x="45" y="1334"/>
                </a:lnTo>
                <a:lnTo>
                  <a:pt x="55" y="1343"/>
                </a:lnTo>
                <a:lnTo>
                  <a:pt x="67" y="1352"/>
                </a:lnTo>
                <a:lnTo>
                  <a:pt x="79" y="1360"/>
                </a:lnTo>
                <a:lnTo>
                  <a:pt x="91" y="1367"/>
                </a:lnTo>
                <a:lnTo>
                  <a:pt x="106" y="1371"/>
                </a:lnTo>
                <a:lnTo>
                  <a:pt x="119" y="1375"/>
                </a:lnTo>
                <a:lnTo>
                  <a:pt x="135" y="1378"/>
                </a:lnTo>
                <a:lnTo>
                  <a:pt x="150" y="1378"/>
                </a:lnTo>
                <a:lnTo>
                  <a:pt x="191" y="1378"/>
                </a:lnTo>
                <a:lnTo>
                  <a:pt x="191" y="1378"/>
                </a:lnTo>
                <a:lnTo>
                  <a:pt x="191" y="2739"/>
                </a:lnTo>
                <a:lnTo>
                  <a:pt x="192" y="4101"/>
                </a:lnTo>
                <a:lnTo>
                  <a:pt x="194" y="4784"/>
                </a:lnTo>
                <a:lnTo>
                  <a:pt x="196" y="5466"/>
                </a:lnTo>
                <a:lnTo>
                  <a:pt x="200" y="6150"/>
                </a:lnTo>
                <a:lnTo>
                  <a:pt x="204" y="6835"/>
                </a:lnTo>
                <a:lnTo>
                  <a:pt x="204" y="6835"/>
                </a:lnTo>
                <a:lnTo>
                  <a:pt x="205" y="6858"/>
                </a:lnTo>
                <a:lnTo>
                  <a:pt x="207" y="6880"/>
                </a:lnTo>
                <a:lnTo>
                  <a:pt x="209" y="6902"/>
                </a:lnTo>
                <a:lnTo>
                  <a:pt x="213" y="6925"/>
                </a:lnTo>
                <a:lnTo>
                  <a:pt x="218" y="6946"/>
                </a:lnTo>
                <a:lnTo>
                  <a:pt x="223" y="6968"/>
                </a:lnTo>
                <a:lnTo>
                  <a:pt x="230" y="6988"/>
                </a:lnTo>
                <a:lnTo>
                  <a:pt x="238" y="7010"/>
                </a:lnTo>
                <a:lnTo>
                  <a:pt x="247" y="7029"/>
                </a:lnTo>
                <a:lnTo>
                  <a:pt x="257" y="7049"/>
                </a:lnTo>
                <a:lnTo>
                  <a:pt x="267" y="7068"/>
                </a:lnTo>
                <a:lnTo>
                  <a:pt x="278" y="7086"/>
                </a:lnTo>
                <a:lnTo>
                  <a:pt x="290" y="7103"/>
                </a:lnTo>
                <a:lnTo>
                  <a:pt x="304" y="7121"/>
                </a:lnTo>
                <a:lnTo>
                  <a:pt x="317" y="7138"/>
                </a:lnTo>
                <a:lnTo>
                  <a:pt x="332" y="7154"/>
                </a:lnTo>
                <a:lnTo>
                  <a:pt x="347" y="7169"/>
                </a:lnTo>
                <a:lnTo>
                  <a:pt x="364" y="7184"/>
                </a:lnTo>
                <a:lnTo>
                  <a:pt x="381" y="7197"/>
                </a:lnTo>
                <a:lnTo>
                  <a:pt x="399" y="7211"/>
                </a:lnTo>
                <a:lnTo>
                  <a:pt x="417" y="7223"/>
                </a:lnTo>
                <a:lnTo>
                  <a:pt x="436" y="7234"/>
                </a:lnTo>
                <a:lnTo>
                  <a:pt x="455" y="7245"/>
                </a:lnTo>
                <a:lnTo>
                  <a:pt x="475" y="7255"/>
                </a:lnTo>
                <a:lnTo>
                  <a:pt x="496" y="7264"/>
                </a:lnTo>
                <a:lnTo>
                  <a:pt x="517" y="7272"/>
                </a:lnTo>
                <a:lnTo>
                  <a:pt x="538" y="7279"/>
                </a:lnTo>
                <a:lnTo>
                  <a:pt x="561" y="7284"/>
                </a:lnTo>
                <a:lnTo>
                  <a:pt x="583" y="7290"/>
                </a:lnTo>
                <a:lnTo>
                  <a:pt x="606" y="7293"/>
                </a:lnTo>
                <a:lnTo>
                  <a:pt x="630" y="7297"/>
                </a:lnTo>
                <a:lnTo>
                  <a:pt x="655" y="7299"/>
                </a:lnTo>
                <a:lnTo>
                  <a:pt x="655" y="7299"/>
                </a:lnTo>
                <a:lnTo>
                  <a:pt x="679" y="7299"/>
                </a:lnTo>
                <a:lnTo>
                  <a:pt x="703" y="7299"/>
                </a:lnTo>
                <a:lnTo>
                  <a:pt x="726" y="7297"/>
                </a:lnTo>
                <a:lnTo>
                  <a:pt x="749" y="7293"/>
                </a:lnTo>
                <a:lnTo>
                  <a:pt x="772" y="7290"/>
                </a:lnTo>
                <a:lnTo>
                  <a:pt x="795" y="7284"/>
                </a:lnTo>
                <a:lnTo>
                  <a:pt x="817" y="7278"/>
                </a:lnTo>
                <a:lnTo>
                  <a:pt x="839" y="7271"/>
                </a:lnTo>
                <a:lnTo>
                  <a:pt x="860" y="7262"/>
                </a:lnTo>
                <a:lnTo>
                  <a:pt x="880" y="7252"/>
                </a:lnTo>
                <a:lnTo>
                  <a:pt x="900" y="7242"/>
                </a:lnTo>
                <a:lnTo>
                  <a:pt x="920" y="7231"/>
                </a:lnTo>
                <a:lnTo>
                  <a:pt x="939" y="7219"/>
                </a:lnTo>
                <a:lnTo>
                  <a:pt x="957" y="7205"/>
                </a:lnTo>
                <a:lnTo>
                  <a:pt x="975" y="7191"/>
                </a:lnTo>
                <a:lnTo>
                  <a:pt x="992" y="7176"/>
                </a:lnTo>
                <a:lnTo>
                  <a:pt x="1009" y="7160"/>
                </a:lnTo>
                <a:lnTo>
                  <a:pt x="1024" y="7144"/>
                </a:lnTo>
                <a:lnTo>
                  <a:pt x="1039" y="7127"/>
                </a:lnTo>
                <a:lnTo>
                  <a:pt x="1052" y="7109"/>
                </a:lnTo>
                <a:lnTo>
                  <a:pt x="1066" y="7090"/>
                </a:lnTo>
                <a:lnTo>
                  <a:pt x="1078" y="7071"/>
                </a:lnTo>
                <a:lnTo>
                  <a:pt x="1089" y="7051"/>
                </a:lnTo>
                <a:lnTo>
                  <a:pt x="1099" y="7030"/>
                </a:lnTo>
                <a:lnTo>
                  <a:pt x="1109" y="7010"/>
                </a:lnTo>
                <a:lnTo>
                  <a:pt x="1117" y="6987"/>
                </a:lnTo>
                <a:lnTo>
                  <a:pt x="1125" y="6965"/>
                </a:lnTo>
                <a:lnTo>
                  <a:pt x="1132" y="6943"/>
                </a:lnTo>
                <a:lnTo>
                  <a:pt x="1136" y="6920"/>
                </a:lnTo>
                <a:lnTo>
                  <a:pt x="1141" y="6897"/>
                </a:lnTo>
                <a:lnTo>
                  <a:pt x="1144" y="6872"/>
                </a:lnTo>
                <a:lnTo>
                  <a:pt x="1145" y="6849"/>
                </a:lnTo>
                <a:lnTo>
                  <a:pt x="1145" y="6849"/>
                </a:lnTo>
                <a:lnTo>
                  <a:pt x="1175" y="6220"/>
                </a:lnTo>
                <a:lnTo>
                  <a:pt x="1204" y="5590"/>
                </a:lnTo>
                <a:lnTo>
                  <a:pt x="1232" y="4961"/>
                </a:lnTo>
                <a:lnTo>
                  <a:pt x="1260" y="4331"/>
                </a:lnTo>
                <a:lnTo>
                  <a:pt x="1313" y="3073"/>
                </a:lnTo>
                <a:lnTo>
                  <a:pt x="1364" y="1815"/>
                </a:lnTo>
                <a:lnTo>
                  <a:pt x="1364" y="1815"/>
                </a:lnTo>
                <a:lnTo>
                  <a:pt x="1650" y="1815"/>
                </a:lnTo>
                <a:lnTo>
                  <a:pt x="1854" y="6849"/>
                </a:lnTo>
                <a:lnTo>
                  <a:pt x="1854" y="6849"/>
                </a:lnTo>
                <a:lnTo>
                  <a:pt x="1857" y="6871"/>
                </a:lnTo>
                <a:lnTo>
                  <a:pt x="1860" y="6894"/>
                </a:lnTo>
                <a:lnTo>
                  <a:pt x="1863" y="6917"/>
                </a:lnTo>
                <a:lnTo>
                  <a:pt x="1869" y="6938"/>
                </a:lnTo>
                <a:lnTo>
                  <a:pt x="1874" y="6960"/>
                </a:lnTo>
                <a:lnTo>
                  <a:pt x="1881" y="6982"/>
                </a:lnTo>
                <a:lnTo>
                  <a:pt x="1889" y="7002"/>
                </a:lnTo>
                <a:lnTo>
                  <a:pt x="1898" y="7023"/>
                </a:lnTo>
                <a:lnTo>
                  <a:pt x="1908" y="7042"/>
                </a:lnTo>
                <a:lnTo>
                  <a:pt x="1919" y="7062"/>
                </a:lnTo>
                <a:lnTo>
                  <a:pt x="1930" y="7081"/>
                </a:lnTo>
                <a:lnTo>
                  <a:pt x="1943" y="7099"/>
                </a:lnTo>
                <a:lnTo>
                  <a:pt x="1956" y="7117"/>
                </a:lnTo>
                <a:lnTo>
                  <a:pt x="1969" y="7134"/>
                </a:lnTo>
                <a:lnTo>
                  <a:pt x="1984" y="7150"/>
                </a:lnTo>
                <a:lnTo>
                  <a:pt x="2000" y="7166"/>
                </a:lnTo>
                <a:lnTo>
                  <a:pt x="2015" y="7181"/>
                </a:lnTo>
                <a:lnTo>
                  <a:pt x="2032" y="7195"/>
                </a:lnTo>
                <a:lnTo>
                  <a:pt x="2050" y="7208"/>
                </a:lnTo>
                <a:lnTo>
                  <a:pt x="2068" y="7221"/>
                </a:lnTo>
                <a:lnTo>
                  <a:pt x="2086" y="7233"/>
                </a:lnTo>
                <a:lnTo>
                  <a:pt x="2105" y="7244"/>
                </a:lnTo>
                <a:lnTo>
                  <a:pt x="2125" y="7254"/>
                </a:lnTo>
                <a:lnTo>
                  <a:pt x="2144" y="7263"/>
                </a:lnTo>
                <a:lnTo>
                  <a:pt x="2165" y="7271"/>
                </a:lnTo>
                <a:lnTo>
                  <a:pt x="2185" y="7278"/>
                </a:lnTo>
                <a:lnTo>
                  <a:pt x="2207" y="7284"/>
                </a:lnTo>
                <a:lnTo>
                  <a:pt x="2229" y="7289"/>
                </a:lnTo>
                <a:lnTo>
                  <a:pt x="2251" y="7293"/>
                </a:lnTo>
                <a:lnTo>
                  <a:pt x="2273" y="7297"/>
                </a:lnTo>
                <a:lnTo>
                  <a:pt x="2296" y="7298"/>
                </a:lnTo>
                <a:lnTo>
                  <a:pt x="2318" y="7299"/>
                </a:lnTo>
                <a:lnTo>
                  <a:pt x="2318" y="7299"/>
                </a:lnTo>
                <a:lnTo>
                  <a:pt x="2343" y="7298"/>
                </a:lnTo>
                <a:lnTo>
                  <a:pt x="2366" y="7297"/>
                </a:lnTo>
                <a:lnTo>
                  <a:pt x="2390" y="7293"/>
                </a:lnTo>
                <a:lnTo>
                  <a:pt x="2413" y="7289"/>
                </a:lnTo>
                <a:lnTo>
                  <a:pt x="2435" y="7284"/>
                </a:lnTo>
                <a:lnTo>
                  <a:pt x="2458" y="7278"/>
                </a:lnTo>
                <a:lnTo>
                  <a:pt x="2479" y="7271"/>
                </a:lnTo>
                <a:lnTo>
                  <a:pt x="2500" y="7263"/>
                </a:lnTo>
                <a:lnTo>
                  <a:pt x="2520" y="7253"/>
                </a:lnTo>
                <a:lnTo>
                  <a:pt x="2540" y="7243"/>
                </a:lnTo>
                <a:lnTo>
                  <a:pt x="2560" y="7232"/>
                </a:lnTo>
                <a:lnTo>
                  <a:pt x="2579" y="7221"/>
                </a:lnTo>
                <a:lnTo>
                  <a:pt x="2597" y="7207"/>
                </a:lnTo>
                <a:lnTo>
                  <a:pt x="2615" y="7194"/>
                </a:lnTo>
                <a:lnTo>
                  <a:pt x="2632" y="7179"/>
                </a:lnTo>
                <a:lnTo>
                  <a:pt x="2648" y="7164"/>
                </a:lnTo>
                <a:lnTo>
                  <a:pt x="2663" y="7148"/>
                </a:lnTo>
                <a:lnTo>
                  <a:pt x="2678" y="7131"/>
                </a:lnTo>
                <a:lnTo>
                  <a:pt x="2691" y="7114"/>
                </a:lnTo>
                <a:lnTo>
                  <a:pt x="2703" y="7096"/>
                </a:lnTo>
                <a:lnTo>
                  <a:pt x="2716" y="7077"/>
                </a:lnTo>
                <a:lnTo>
                  <a:pt x="2727" y="7058"/>
                </a:lnTo>
                <a:lnTo>
                  <a:pt x="2737" y="7038"/>
                </a:lnTo>
                <a:lnTo>
                  <a:pt x="2746" y="7016"/>
                </a:lnTo>
                <a:lnTo>
                  <a:pt x="2755" y="6995"/>
                </a:lnTo>
                <a:lnTo>
                  <a:pt x="2762" y="6974"/>
                </a:lnTo>
                <a:lnTo>
                  <a:pt x="2768" y="6951"/>
                </a:lnTo>
                <a:lnTo>
                  <a:pt x="2773" y="6929"/>
                </a:lnTo>
                <a:lnTo>
                  <a:pt x="2777" y="6907"/>
                </a:lnTo>
                <a:lnTo>
                  <a:pt x="2779" y="6883"/>
                </a:lnTo>
                <a:lnTo>
                  <a:pt x="2782" y="6859"/>
                </a:lnTo>
                <a:lnTo>
                  <a:pt x="2782" y="6835"/>
                </a:lnTo>
                <a:lnTo>
                  <a:pt x="2782" y="1378"/>
                </a:lnTo>
                <a:lnTo>
                  <a:pt x="2836" y="1378"/>
                </a:lnTo>
                <a:lnTo>
                  <a:pt x="2836" y="1378"/>
                </a:lnTo>
                <a:lnTo>
                  <a:pt x="2852" y="1378"/>
                </a:lnTo>
                <a:lnTo>
                  <a:pt x="2867" y="1375"/>
                </a:lnTo>
                <a:lnTo>
                  <a:pt x="2881" y="1371"/>
                </a:lnTo>
                <a:lnTo>
                  <a:pt x="2894" y="1367"/>
                </a:lnTo>
                <a:lnTo>
                  <a:pt x="2908" y="1360"/>
                </a:lnTo>
                <a:lnTo>
                  <a:pt x="2920" y="1352"/>
                </a:lnTo>
                <a:lnTo>
                  <a:pt x="2931" y="1343"/>
                </a:lnTo>
                <a:lnTo>
                  <a:pt x="2943" y="1334"/>
                </a:lnTo>
                <a:lnTo>
                  <a:pt x="2953" y="1323"/>
                </a:lnTo>
                <a:lnTo>
                  <a:pt x="2960" y="1312"/>
                </a:lnTo>
                <a:lnTo>
                  <a:pt x="2968" y="1299"/>
                </a:lnTo>
                <a:lnTo>
                  <a:pt x="2975" y="1286"/>
                </a:lnTo>
                <a:lnTo>
                  <a:pt x="2979" y="1273"/>
                </a:lnTo>
                <a:lnTo>
                  <a:pt x="2984" y="1258"/>
                </a:lnTo>
                <a:lnTo>
                  <a:pt x="2986" y="1244"/>
                </a:lnTo>
                <a:lnTo>
                  <a:pt x="2987" y="1228"/>
                </a:lnTo>
                <a:lnTo>
                  <a:pt x="2864" y="0"/>
                </a:lnTo>
                <a:lnTo>
                  <a:pt x="2864" y="0"/>
                </a:lnTo>
                <a:lnTo>
                  <a:pt x="2829" y="6"/>
                </a:lnTo>
                <a:lnTo>
                  <a:pt x="2793" y="12"/>
                </a:lnTo>
                <a:lnTo>
                  <a:pt x="2720" y="28"/>
                </a:lnTo>
                <a:lnTo>
                  <a:pt x="2649" y="42"/>
                </a:lnTo>
                <a:lnTo>
                  <a:pt x="2613" y="49"/>
                </a:lnTo>
                <a:lnTo>
                  <a:pt x="2577" y="55"/>
                </a:lnTo>
                <a:lnTo>
                  <a:pt x="2577" y="55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5" name="Freeform 4">
            <a:extLst xmlns:a="http://schemas.openxmlformats.org/drawingml/2006/main">
              <a:ext uri="{FF2B5EF4-FFF2-40B4-BE49-F238E27FC236}">
                <a16:creationId xmlns:a16="http://schemas.microsoft.com/office/drawing/2014/main" id="{025176E0-0D32-7F4E-B1F2-1E7BA36BCEE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6" y="-1053"/>
            <a:ext cx="3" cy="2"/>
          </a:xfrm>
          <a:custGeom xmlns:a="http://schemas.openxmlformats.org/drawingml/2006/main">
            <a:avLst/>
            <a:gdLst>
              <a:gd name="T0" fmla="*/ 5056 w 5148"/>
              <a:gd name="T1" fmla="*/ 2238 h 3406"/>
              <a:gd name="T2" fmla="*/ 4856 w 5148"/>
              <a:gd name="T3" fmla="*/ 1710 h 3406"/>
              <a:gd name="T4" fmla="*/ 4644 w 5148"/>
              <a:gd name="T5" fmla="*/ 1284 h 3406"/>
              <a:gd name="T6" fmla="*/ 4311 w 5148"/>
              <a:gd name="T7" fmla="*/ 757 h 3406"/>
              <a:gd name="T8" fmla="*/ 3989 w 5148"/>
              <a:gd name="T9" fmla="*/ 349 h 3406"/>
              <a:gd name="T10" fmla="*/ 3763 w 5148"/>
              <a:gd name="T11" fmla="*/ 163 h 3406"/>
              <a:gd name="T12" fmla="*/ 3526 w 5148"/>
              <a:gd name="T13" fmla="*/ 38 h 3406"/>
              <a:gd name="T14" fmla="*/ 3230 w 5148"/>
              <a:gd name="T15" fmla="*/ 111 h 3406"/>
              <a:gd name="T16" fmla="*/ 2862 w 5148"/>
              <a:gd name="T17" fmla="*/ 242 h 3406"/>
              <a:gd name="T18" fmla="*/ 2517 w 5148"/>
              <a:gd name="T19" fmla="*/ 271 h 3406"/>
              <a:gd name="T20" fmla="*/ 2127 w 5148"/>
              <a:gd name="T21" fmla="*/ 203 h 3406"/>
              <a:gd name="T22" fmla="*/ 1777 w 5148"/>
              <a:gd name="T23" fmla="*/ 32 h 3406"/>
              <a:gd name="T24" fmla="*/ 1596 w 5148"/>
              <a:gd name="T25" fmla="*/ 52 h 3406"/>
              <a:gd name="T26" fmla="*/ 1351 w 5148"/>
              <a:gd name="T27" fmla="*/ 195 h 3406"/>
              <a:gd name="T28" fmla="*/ 1137 w 5148"/>
              <a:gd name="T29" fmla="*/ 374 h 3406"/>
              <a:gd name="T30" fmla="*/ 831 w 5148"/>
              <a:gd name="T31" fmla="*/ 757 h 3406"/>
              <a:gd name="T32" fmla="*/ 504 w 5148"/>
              <a:gd name="T33" fmla="*/ 1284 h 3406"/>
              <a:gd name="T34" fmla="*/ 302 w 5148"/>
              <a:gd name="T35" fmla="*/ 1708 h 3406"/>
              <a:gd name="T36" fmla="*/ 98 w 5148"/>
              <a:gd name="T37" fmla="*/ 2231 h 3406"/>
              <a:gd name="T38" fmla="*/ 8 w 5148"/>
              <a:gd name="T39" fmla="*/ 2530 h 3406"/>
              <a:gd name="T40" fmla="*/ 6 w 5148"/>
              <a:gd name="T41" fmla="*/ 2664 h 3406"/>
              <a:gd name="T42" fmla="*/ 50 w 5148"/>
              <a:gd name="T43" fmla="*/ 2789 h 3406"/>
              <a:gd name="T44" fmla="*/ 135 w 5148"/>
              <a:gd name="T45" fmla="*/ 2894 h 3406"/>
              <a:gd name="T46" fmla="*/ 252 w 5148"/>
              <a:gd name="T47" fmla="*/ 2968 h 3406"/>
              <a:gd name="T48" fmla="*/ 2118 w 5148"/>
              <a:gd name="T49" fmla="*/ 3402 h 3406"/>
              <a:gd name="T50" fmla="*/ 2232 w 5148"/>
              <a:gd name="T51" fmla="*/ 3398 h 3406"/>
              <a:gd name="T52" fmla="*/ 2336 w 5148"/>
              <a:gd name="T53" fmla="*/ 3358 h 3406"/>
              <a:gd name="T54" fmla="*/ 2422 w 5148"/>
              <a:gd name="T55" fmla="*/ 3288 h 3406"/>
              <a:gd name="T56" fmla="*/ 2482 w 5148"/>
              <a:gd name="T57" fmla="*/ 3194 h 3406"/>
              <a:gd name="T58" fmla="*/ 2507 w 5148"/>
              <a:gd name="T59" fmla="*/ 3097 h 3406"/>
              <a:gd name="T60" fmla="*/ 2496 w 5148"/>
              <a:gd name="T61" fmla="*/ 2980 h 3406"/>
              <a:gd name="T62" fmla="*/ 2448 w 5148"/>
              <a:gd name="T63" fmla="*/ 2871 h 3406"/>
              <a:gd name="T64" fmla="*/ 2368 w 5148"/>
              <a:gd name="T65" fmla="*/ 2783 h 3406"/>
              <a:gd name="T66" fmla="*/ 2262 w 5148"/>
              <a:gd name="T67" fmla="*/ 2728 h 3406"/>
              <a:gd name="T68" fmla="*/ 1026 w 5148"/>
              <a:gd name="T69" fmla="*/ 2138 h 3406"/>
              <a:gd name="T70" fmla="*/ 1229 w 5148"/>
              <a:gd name="T71" fmla="*/ 1726 h 3406"/>
              <a:gd name="T72" fmla="*/ 1364 w 5148"/>
              <a:gd name="T73" fmla="*/ 2312 h 3406"/>
              <a:gd name="T74" fmla="*/ 2110 w 5148"/>
              <a:gd name="T75" fmla="*/ 2553 h 3406"/>
              <a:gd name="T76" fmla="*/ 2201 w 5148"/>
              <a:gd name="T77" fmla="*/ 2275 h 3406"/>
              <a:gd name="T78" fmla="*/ 2239 w 5148"/>
              <a:gd name="T79" fmla="*/ 2235 h 3406"/>
              <a:gd name="T80" fmla="*/ 2862 w 5148"/>
              <a:gd name="T81" fmla="*/ 2223 h 3406"/>
              <a:gd name="T82" fmla="*/ 2913 w 5148"/>
              <a:gd name="T83" fmla="*/ 2243 h 3406"/>
              <a:gd name="T84" fmla="*/ 2943 w 5148"/>
              <a:gd name="T85" fmla="*/ 2290 h 3406"/>
              <a:gd name="T86" fmla="*/ 3409 w 5148"/>
              <a:gd name="T87" fmla="*/ 2428 h 3406"/>
              <a:gd name="T88" fmla="*/ 3749 w 5148"/>
              <a:gd name="T89" fmla="*/ 1474 h 3406"/>
              <a:gd name="T90" fmla="*/ 3973 w 5148"/>
              <a:gd name="T91" fmla="*/ 1853 h 3406"/>
              <a:gd name="T92" fmla="*/ 4149 w 5148"/>
              <a:gd name="T93" fmla="*/ 2231 h 3406"/>
              <a:gd name="T94" fmla="*/ 2843 w 5148"/>
              <a:gd name="T95" fmla="*/ 2740 h 3406"/>
              <a:gd name="T96" fmla="*/ 2745 w 5148"/>
              <a:gd name="T97" fmla="*/ 2803 h 3406"/>
              <a:gd name="T98" fmla="*/ 2673 w 5148"/>
              <a:gd name="T99" fmla="*/ 2895 h 3406"/>
              <a:gd name="T100" fmla="*/ 2635 w 5148"/>
              <a:gd name="T101" fmla="*/ 3007 h 3406"/>
              <a:gd name="T102" fmla="*/ 2635 w 5148"/>
              <a:gd name="T103" fmla="*/ 3128 h 3406"/>
              <a:gd name="T104" fmla="*/ 2670 w 5148"/>
              <a:gd name="T105" fmla="*/ 3227 h 3406"/>
              <a:gd name="T106" fmla="*/ 2739 w 5148"/>
              <a:gd name="T107" fmla="*/ 3316 h 3406"/>
              <a:gd name="T108" fmla="*/ 2831 w 5148"/>
              <a:gd name="T109" fmla="*/ 3377 h 3406"/>
              <a:gd name="T110" fmla="*/ 2938 w 5148"/>
              <a:gd name="T111" fmla="*/ 3404 h 3406"/>
              <a:gd name="T112" fmla="*/ 3053 w 5148"/>
              <a:gd name="T113" fmla="*/ 3397 h 3406"/>
              <a:gd name="T114" fmla="*/ 4927 w 5148"/>
              <a:gd name="T115" fmla="*/ 2946 h 3406"/>
              <a:gd name="T116" fmla="*/ 5039 w 5148"/>
              <a:gd name="T117" fmla="*/ 2860 h 3406"/>
              <a:gd name="T118" fmla="*/ 5112 w 5148"/>
              <a:gd name="T119" fmla="*/ 2750 h 3406"/>
              <a:gd name="T120" fmla="*/ 5147 w 5148"/>
              <a:gd name="T121" fmla="*/ 2625 h 3406"/>
              <a:gd name="T122" fmla="*/ 5140 w 5148"/>
              <a:gd name="T123" fmla="*/ 2509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8" h="3406">
                <a:moveTo>
                  <a:pt x="5140" y="2509"/>
                </a:moveTo>
                <a:lnTo>
                  <a:pt x="5140" y="2509"/>
                </a:lnTo>
                <a:lnTo>
                  <a:pt x="5129" y="2468"/>
                </a:lnTo>
                <a:lnTo>
                  <a:pt x="5114" y="2419"/>
                </a:lnTo>
                <a:lnTo>
                  <a:pt x="5098" y="2364"/>
                </a:lnTo>
                <a:lnTo>
                  <a:pt x="5078" y="2303"/>
                </a:lnTo>
                <a:lnTo>
                  <a:pt x="5056" y="2238"/>
                </a:lnTo>
                <a:lnTo>
                  <a:pt x="5033" y="2169"/>
                </a:lnTo>
                <a:lnTo>
                  <a:pt x="5007" y="2096"/>
                </a:lnTo>
                <a:lnTo>
                  <a:pt x="4980" y="2021"/>
                </a:lnTo>
                <a:lnTo>
                  <a:pt x="4951" y="1944"/>
                </a:lnTo>
                <a:lnTo>
                  <a:pt x="4921" y="1866"/>
                </a:lnTo>
                <a:lnTo>
                  <a:pt x="4889" y="1788"/>
                </a:lnTo>
                <a:lnTo>
                  <a:pt x="4856" y="1710"/>
                </a:lnTo>
                <a:lnTo>
                  <a:pt x="4823" y="1633"/>
                </a:lnTo>
                <a:lnTo>
                  <a:pt x="4788" y="1558"/>
                </a:lnTo>
                <a:lnTo>
                  <a:pt x="4753" y="1487"/>
                </a:lnTo>
                <a:lnTo>
                  <a:pt x="4718" y="1419"/>
                </a:lnTo>
                <a:lnTo>
                  <a:pt x="4718" y="1419"/>
                </a:lnTo>
                <a:lnTo>
                  <a:pt x="4682" y="1353"/>
                </a:lnTo>
                <a:lnTo>
                  <a:pt x="4644" y="1284"/>
                </a:lnTo>
                <a:lnTo>
                  <a:pt x="4602" y="1211"/>
                </a:lnTo>
                <a:lnTo>
                  <a:pt x="4558" y="1137"/>
                </a:lnTo>
                <a:lnTo>
                  <a:pt x="4511" y="1061"/>
                </a:lnTo>
                <a:lnTo>
                  <a:pt x="4463" y="984"/>
                </a:lnTo>
                <a:lnTo>
                  <a:pt x="4414" y="908"/>
                </a:lnTo>
                <a:lnTo>
                  <a:pt x="4363" y="832"/>
                </a:lnTo>
                <a:lnTo>
                  <a:pt x="4311" y="757"/>
                </a:lnTo>
                <a:lnTo>
                  <a:pt x="4260" y="685"/>
                </a:lnTo>
                <a:lnTo>
                  <a:pt x="4208" y="614"/>
                </a:lnTo>
                <a:lnTo>
                  <a:pt x="4157" y="547"/>
                </a:lnTo>
                <a:lnTo>
                  <a:pt x="4108" y="485"/>
                </a:lnTo>
                <a:lnTo>
                  <a:pt x="4059" y="427"/>
                </a:lnTo>
                <a:lnTo>
                  <a:pt x="4012" y="374"/>
                </a:lnTo>
                <a:lnTo>
                  <a:pt x="3989" y="349"/>
                </a:lnTo>
                <a:lnTo>
                  <a:pt x="3967" y="327"/>
                </a:lnTo>
                <a:lnTo>
                  <a:pt x="3967" y="327"/>
                </a:lnTo>
                <a:lnTo>
                  <a:pt x="3925" y="288"/>
                </a:lnTo>
                <a:lnTo>
                  <a:pt x="3882" y="252"/>
                </a:lnTo>
                <a:lnTo>
                  <a:pt x="3841" y="220"/>
                </a:lnTo>
                <a:lnTo>
                  <a:pt x="3802" y="190"/>
                </a:lnTo>
                <a:lnTo>
                  <a:pt x="3763" y="163"/>
                </a:lnTo>
                <a:lnTo>
                  <a:pt x="3725" y="138"/>
                </a:lnTo>
                <a:lnTo>
                  <a:pt x="3689" y="117"/>
                </a:lnTo>
                <a:lnTo>
                  <a:pt x="3653" y="97"/>
                </a:lnTo>
                <a:lnTo>
                  <a:pt x="3620" y="79"/>
                </a:lnTo>
                <a:lnTo>
                  <a:pt x="3587" y="63"/>
                </a:lnTo>
                <a:lnTo>
                  <a:pt x="3556" y="50"/>
                </a:lnTo>
                <a:lnTo>
                  <a:pt x="3526" y="38"/>
                </a:lnTo>
                <a:lnTo>
                  <a:pt x="3471" y="16"/>
                </a:lnTo>
                <a:lnTo>
                  <a:pt x="3422" y="0"/>
                </a:lnTo>
                <a:lnTo>
                  <a:pt x="3422" y="0"/>
                </a:lnTo>
                <a:lnTo>
                  <a:pt x="3375" y="30"/>
                </a:lnTo>
                <a:lnTo>
                  <a:pt x="3328" y="59"/>
                </a:lnTo>
                <a:lnTo>
                  <a:pt x="3279" y="86"/>
                </a:lnTo>
                <a:lnTo>
                  <a:pt x="3230" y="111"/>
                </a:lnTo>
                <a:lnTo>
                  <a:pt x="3180" y="136"/>
                </a:lnTo>
                <a:lnTo>
                  <a:pt x="3129" y="158"/>
                </a:lnTo>
                <a:lnTo>
                  <a:pt x="3077" y="178"/>
                </a:lnTo>
                <a:lnTo>
                  <a:pt x="3024" y="197"/>
                </a:lnTo>
                <a:lnTo>
                  <a:pt x="2971" y="214"/>
                </a:lnTo>
                <a:lnTo>
                  <a:pt x="2917" y="230"/>
                </a:lnTo>
                <a:lnTo>
                  <a:pt x="2862" y="242"/>
                </a:lnTo>
                <a:lnTo>
                  <a:pt x="2806" y="253"/>
                </a:lnTo>
                <a:lnTo>
                  <a:pt x="2749" y="261"/>
                </a:lnTo>
                <a:lnTo>
                  <a:pt x="2692" y="268"/>
                </a:lnTo>
                <a:lnTo>
                  <a:pt x="2634" y="271"/>
                </a:lnTo>
                <a:lnTo>
                  <a:pt x="2576" y="272"/>
                </a:lnTo>
                <a:lnTo>
                  <a:pt x="2576" y="272"/>
                </a:lnTo>
                <a:lnTo>
                  <a:pt x="2517" y="271"/>
                </a:lnTo>
                <a:lnTo>
                  <a:pt x="2460" y="268"/>
                </a:lnTo>
                <a:lnTo>
                  <a:pt x="2403" y="262"/>
                </a:lnTo>
                <a:lnTo>
                  <a:pt x="2346" y="254"/>
                </a:lnTo>
                <a:lnTo>
                  <a:pt x="2290" y="246"/>
                </a:lnTo>
                <a:lnTo>
                  <a:pt x="2235" y="233"/>
                </a:lnTo>
                <a:lnTo>
                  <a:pt x="2181" y="219"/>
                </a:lnTo>
                <a:lnTo>
                  <a:pt x="2127" y="203"/>
                </a:lnTo>
                <a:lnTo>
                  <a:pt x="2075" y="184"/>
                </a:lnTo>
                <a:lnTo>
                  <a:pt x="2023" y="164"/>
                </a:lnTo>
                <a:lnTo>
                  <a:pt x="1972" y="142"/>
                </a:lnTo>
                <a:lnTo>
                  <a:pt x="1922" y="117"/>
                </a:lnTo>
                <a:lnTo>
                  <a:pt x="1872" y="91"/>
                </a:lnTo>
                <a:lnTo>
                  <a:pt x="1824" y="62"/>
                </a:lnTo>
                <a:lnTo>
                  <a:pt x="1777" y="32"/>
                </a:lnTo>
                <a:lnTo>
                  <a:pt x="1731" y="0"/>
                </a:lnTo>
                <a:lnTo>
                  <a:pt x="1731" y="0"/>
                </a:lnTo>
                <a:lnTo>
                  <a:pt x="1731" y="0"/>
                </a:lnTo>
                <a:lnTo>
                  <a:pt x="1681" y="18"/>
                </a:lnTo>
                <a:lnTo>
                  <a:pt x="1655" y="28"/>
                </a:lnTo>
                <a:lnTo>
                  <a:pt x="1626" y="40"/>
                </a:lnTo>
                <a:lnTo>
                  <a:pt x="1596" y="52"/>
                </a:lnTo>
                <a:lnTo>
                  <a:pt x="1565" y="68"/>
                </a:lnTo>
                <a:lnTo>
                  <a:pt x="1533" y="83"/>
                </a:lnTo>
                <a:lnTo>
                  <a:pt x="1498" y="102"/>
                </a:lnTo>
                <a:lnTo>
                  <a:pt x="1464" y="123"/>
                </a:lnTo>
                <a:lnTo>
                  <a:pt x="1427" y="145"/>
                </a:lnTo>
                <a:lnTo>
                  <a:pt x="1390" y="168"/>
                </a:lnTo>
                <a:lnTo>
                  <a:pt x="1351" y="195"/>
                </a:lnTo>
                <a:lnTo>
                  <a:pt x="1310" y="224"/>
                </a:lnTo>
                <a:lnTo>
                  <a:pt x="1270" y="256"/>
                </a:lnTo>
                <a:lnTo>
                  <a:pt x="1228" y="290"/>
                </a:lnTo>
                <a:lnTo>
                  <a:pt x="1185" y="327"/>
                </a:lnTo>
                <a:lnTo>
                  <a:pt x="1185" y="327"/>
                </a:lnTo>
                <a:lnTo>
                  <a:pt x="1162" y="349"/>
                </a:lnTo>
                <a:lnTo>
                  <a:pt x="1137" y="374"/>
                </a:lnTo>
                <a:lnTo>
                  <a:pt x="1114" y="400"/>
                </a:lnTo>
                <a:lnTo>
                  <a:pt x="1089" y="427"/>
                </a:lnTo>
                <a:lnTo>
                  <a:pt x="1039" y="485"/>
                </a:lnTo>
                <a:lnTo>
                  <a:pt x="988" y="547"/>
                </a:lnTo>
                <a:lnTo>
                  <a:pt x="935" y="614"/>
                </a:lnTo>
                <a:lnTo>
                  <a:pt x="883" y="685"/>
                </a:lnTo>
                <a:lnTo>
                  <a:pt x="831" y="757"/>
                </a:lnTo>
                <a:lnTo>
                  <a:pt x="779" y="832"/>
                </a:lnTo>
                <a:lnTo>
                  <a:pt x="728" y="908"/>
                </a:lnTo>
                <a:lnTo>
                  <a:pt x="679" y="984"/>
                </a:lnTo>
                <a:lnTo>
                  <a:pt x="631" y="1061"/>
                </a:lnTo>
                <a:lnTo>
                  <a:pt x="587" y="1137"/>
                </a:lnTo>
                <a:lnTo>
                  <a:pt x="544" y="1211"/>
                </a:lnTo>
                <a:lnTo>
                  <a:pt x="504" y="1284"/>
                </a:lnTo>
                <a:lnTo>
                  <a:pt x="467" y="1353"/>
                </a:lnTo>
                <a:lnTo>
                  <a:pt x="435" y="1419"/>
                </a:lnTo>
                <a:lnTo>
                  <a:pt x="435" y="1419"/>
                </a:lnTo>
                <a:lnTo>
                  <a:pt x="401" y="1487"/>
                </a:lnTo>
                <a:lnTo>
                  <a:pt x="368" y="1558"/>
                </a:lnTo>
                <a:lnTo>
                  <a:pt x="334" y="1632"/>
                </a:lnTo>
                <a:lnTo>
                  <a:pt x="302" y="1708"/>
                </a:lnTo>
                <a:lnTo>
                  <a:pt x="269" y="1785"/>
                </a:lnTo>
                <a:lnTo>
                  <a:pt x="237" y="1862"/>
                </a:lnTo>
                <a:lnTo>
                  <a:pt x="207" y="1940"/>
                </a:lnTo>
                <a:lnTo>
                  <a:pt x="178" y="2016"/>
                </a:lnTo>
                <a:lnTo>
                  <a:pt x="150" y="2090"/>
                </a:lnTo>
                <a:lnTo>
                  <a:pt x="123" y="2162"/>
                </a:lnTo>
                <a:lnTo>
                  <a:pt x="98" y="2231"/>
                </a:lnTo>
                <a:lnTo>
                  <a:pt x="76" y="2297"/>
                </a:lnTo>
                <a:lnTo>
                  <a:pt x="56" y="2359"/>
                </a:lnTo>
                <a:lnTo>
                  <a:pt x="38" y="2414"/>
                </a:lnTo>
                <a:lnTo>
                  <a:pt x="23" y="2466"/>
                </a:lnTo>
                <a:lnTo>
                  <a:pt x="12" y="2509"/>
                </a:lnTo>
                <a:lnTo>
                  <a:pt x="12" y="2509"/>
                </a:lnTo>
                <a:lnTo>
                  <a:pt x="8" y="2530"/>
                </a:lnTo>
                <a:lnTo>
                  <a:pt x="3" y="2549"/>
                </a:lnTo>
                <a:lnTo>
                  <a:pt x="1" y="2568"/>
                </a:lnTo>
                <a:lnTo>
                  <a:pt x="0" y="2587"/>
                </a:lnTo>
                <a:lnTo>
                  <a:pt x="0" y="2607"/>
                </a:lnTo>
                <a:lnTo>
                  <a:pt x="1" y="2626"/>
                </a:lnTo>
                <a:lnTo>
                  <a:pt x="2" y="2645"/>
                </a:lnTo>
                <a:lnTo>
                  <a:pt x="6" y="2664"/>
                </a:lnTo>
                <a:lnTo>
                  <a:pt x="9" y="2682"/>
                </a:lnTo>
                <a:lnTo>
                  <a:pt x="13" y="2701"/>
                </a:lnTo>
                <a:lnTo>
                  <a:pt x="19" y="2718"/>
                </a:lnTo>
                <a:lnTo>
                  <a:pt x="26" y="2736"/>
                </a:lnTo>
                <a:lnTo>
                  <a:pt x="32" y="2754"/>
                </a:lnTo>
                <a:lnTo>
                  <a:pt x="41" y="2772"/>
                </a:lnTo>
                <a:lnTo>
                  <a:pt x="50" y="2789"/>
                </a:lnTo>
                <a:lnTo>
                  <a:pt x="59" y="2806"/>
                </a:lnTo>
                <a:lnTo>
                  <a:pt x="70" y="2821"/>
                </a:lnTo>
                <a:lnTo>
                  <a:pt x="82" y="2837"/>
                </a:lnTo>
                <a:lnTo>
                  <a:pt x="94" y="2851"/>
                </a:lnTo>
                <a:lnTo>
                  <a:pt x="107" y="2866"/>
                </a:lnTo>
                <a:lnTo>
                  <a:pt x="121" y="2880"/>
                </a:lnTo>
                <a:lnTo>
                  <a:pt x="135" y="2894"/>
                </a:lnTo>
                <a:lnTo>
                  <a:pt x="150" y="2906"/>
                </a:lnTo>
                <a:lnTo>
                  <a:pt x="165" y="2918"/>
                </a:lnTo>
                <a:lnTo>
                  <a:pt x="182" y="2930"/>
                </a:lnTo>
                <a:lnTo>
                  <a:pt x="199" y="2941"/>
                </a:lnTo>
                <a:lnTo>
                  <a:pt x="216" y="2951"/>
                </a:lnTo>
                <a:lnTo>
                  <a:pt x="235" y="2960"/>
                </a:lnTo>
                <a:lnTo>
                  <a:pt x="252" y="2968"/>
                </a:lnTo>
                <a:lnTo>
                  <a:pt x="271" y="2975"/>
                </a:lnTo>
                <a:lnTo>
                  <a:pt x="292" y="2982"/>
                </a:lnTo>
                <a:lnTo>
                  <a:pt x="312" y="2988"/>
                </a:lnTo>
                <a:lnTo>
                  <a:pt x="2085" y="3397"/>
                </a:lnTo>
                <a:lnTo>
                  <a:pt x="2085" y="3397"/>
                </a:lnTo>
                <a:lnTo>
                  <a:pt x="2101" y="3400"/>
                </a:lnTo>
                <a:lnTo>
                  <a:pt x="2118" y="3402"/>
                </a:lnTo>
                <a:lnTo>
                  <a:pt x="2135" y="3404"/>
                </a:lnTo>
                <a:lnTo>
                  <a:pt x="2152" y="3406"/>
                </a:lnTo>
                <a:lnTo>
                  <a:pt x="2167" y="3406"/>
                </a:lnTo>
                <a:lnTo>
                  <a:pt x="2184" y="3404"/>
                </a:lnTo>
                <a:lnTo>
                  <a:pt x="2200" y="3403"/>
                </a:lnTo>
                <a:lnTo>
                  <a:pt x="2217" y="3401"/>
                </a:lnTo>
                <a:lnTo>
                  <a:pt x="2232" y="3398"/>
                </a:lnTo>
                <a:lnTo>
                  <a:pt x="2248" y="3394"/>
                </a:lnTo>
                <a:lnTo>
                  <a:pt x="2263" y="3390"/>
                </a:lnTo>
                <a:lnTo>
                  <a:pt x="2278" y="3384"/>
                </a:lnTo>
                <a:lnTo>
                  <a:pt x="2292" y="3379"/>
                </a:lnTo>
                <a:lnTo>
                  <a:pt x="2307" y="3372"/>
                </a:lnTo>
                <a:lnTo>
                  <a:pt x="2322" y="3365"/>
                </a:lnTo>
                <a:lnTo>
                  <a:pt x="2336" y="3358"/>
                </a:lnTo>
                <a:lnTo>
                  <a:pt x="2349" y="3350"/>
                </a:lnTo>
                <a:lnTo>
                  <a:pt x="2363" y="3341"/>
                </a:lnTo>
                <a:lnTo>
                  <a:pt x="2375" y="3331"/>
                </a:lnTo>
                <a:lnTo>
                  <a:pt x="2387" y="3321"/>
                </a:lnTo>
                <a:lnTo>
                  <a:pt x="2400" y="3311"/>
                </a:lnTo>
                <a:lnTo>
                  <a:pt x="2411" y="3299"/>
                </a:lnTo>
                <a:lnTo>
                  <a:pt x="2422" y="3288"/>
                </a:lnTo>
                <a:lnTo>
                  <a:pt x="2432" y="3276"/>
                </a:lnTo>
                <a:lnTo>
                  <a:pt x="2442" y="3264"/>
                </a:lnTo>
                <a:lnTo>
                  <a:pt x="2451" y="3250"/>
                </a:lnTo>
                <a:lnTo>
                  <a:pt x="2460" y="3237"/>
                </a:lnTo>
                <a:lnTo>
                  <a:pt x="2468" y="3223"/>
                </a:lnTo>
                <a:lnTo>
                  <a:pt x="2476" y="3209"/>
                </a:lnTo>
                <a:lnTo>
                  <a:pt x="2482" y="3194"/>
                </a:lnTo>
                <a:lnTo>
                  <a:pt x="2489" y="3180"/>
                </a:lnTo>
                <a:lnTo>
                  <a:pt x="2495" y="3165"/>
                </a:lnTo>
                <a:lnTo>
                  <a:pt x="2495" y="3165"/>
                </a:lnTo>
                <a:lnTo>
                  <a:pt x="2499" y="3149"/>
                </a:lnTo>
                <a:lnTo>
                  <a:pt x="2503" y="3131"/>
                </a:lnTo>
                <a:lnTo>
                  <a:pt x="2506" y="3114"/>
                </a:lnTo>
                <a:lnTo>
                  <a:pt x="2507" y="3097"/>
                </a:lnTo>
                <a:lnTo>
                  <a:pt x="2508" y="3080"/>
                </a:lnTo>
                <a:lnTo>
                  <a:pt x="2508" y="3064"/>
                </a:lnTo>
                <a:lnTo>
                  <a:pt x="2508" y="3047"/>
                </a:lnTo>
                <a:lnTo>
                  <a:pt x="2506" y="3029"/>
                </a:lnTo>
                <a:lnTo>
                  <a:pt x="2504" y="3012"/>
                </a:lnTo>
                <a:lnTo>
                  <a:pt x="2500" y="2996"/>
                </a:lnTo>
                <a:lnTo>
                  <a:pt x="2496" y="2980"/>
                </a:lnTo>
                <a:lnTo>
                  <a:pt x="2491" y="2963"/>
                </a:lnTo>
                <a:lnTo>
                  <a:pt x="2486" y="2947"/>
                </a:lnTo>
                <a:lnTo>
                  <a:pt x="2480" y="2931"/>
                </a:lnTo>
                <a:lnTo>
                  <a:pt x="2472" y="2916"/>
                </a:lnTo>
                <a:lnTo>
                  <a:pt x="2466" y="2901"/>
                </a:lnTo>
                <a:lnTo>
                  <a:pt x="2457" y="2886"/>
                </a:lnTo>
                <a:lnTo>
                  <a:pt x="2448" y="2871"/>
                </a:lnTo>
                <a:lnTo>
                  <a:pt x="2439" y="2857"/>
                </a:lnTo>
                <a:lnTo>
                  <a:pt x="2428" y="2844"/>
                </a:lnTo>
                <a:lnTo>
                  <a:pt x="2418" y="2830"/>
                </a:lnTo>
                <a:lnTo>
                  <a:pt x="2405" y="2818"/>
                </a:lnTo>
                <a:lnTo>
                  <a:pt x="2394" y="2806"/>
                </a:lnTo>
                <a:lnTo>
                  <a:pt x="2381" y="2794"/>
                </a:lnTo>
                <a:lnTo>
                  <a:pt x="2368" y="2783"/>
                </a:lnTo>
                <a:lnTo>
                  <a:pt x="2354" y="2773"/>
                </a:lnTo>
                <a:lnTo>
                  <a:pt x="2341" y="2764"/>
                </a:lnTo>
                <a:lnTo>
                  <a:pt x="2326" y="2755"/>
                </a:lnTo>
                <a:lnTo>
                  <a:pt x="2310" y="2747"/>
                </a:lnTo>
                <a:lnTo>
                  <a:pt x="2295" y="2741"/>
                </a:lnTo>
                <a:lnTo>
                  <a:pt x="2279" y="2734"/>
                </a:lnTo>
                <a:lnTo>
                  <a:pt x="2262" y="2728"/>
                </a:lnTo>
                <a:lnTo>
                  <a:pt x="953" y="2333"/>
                </a:lnTo>
                <a:lnTo>
                  <a:pt x="953" y="2333"/>
                </a:lnTo>
                <a:lnTo>
                  <a:pt x="962" y="2304"/>
                </a:lnTo>
                <a:lnTo>
                  <a:pt x="974" y="2270"/>
                </a:lnTo>
                <a:lnTo>
                  <a:pt x="989" y="2231"/>
                </a:lnTo>
                <a:lnTo>
                  <a:pt x="1005" y="2186"/>
                </a:lnTo>
                <a:lnTo>
                  <a:pt x="1026" y="2138"/>
                </a:lnTo>
                <a:lnTo>
                  <a:pt x="1048" y="2087"/>
                </a:lnTo>
                <a:lnTo>
                  <a:pt x="1073" y="2032"/>
                </a:lnTo>
                <a:lnTo>
                  <a:pt x="1099" y="1974"/>
                </a:lnTo>
                <a:lnTo>
                  <a:pt x="1128" y="1915"/>
                </a:lnTo>
                <a:lnTo>
                  <a:pt x="1161" y="1853"/>
                </a:lnTo>
                <a:lnTo>
                  <a:pt x="1194" y="1790"/>
                </a:lnTo>
                <a:lnTo>
                  <a:pt x="1229" y="1726"/>
                </a:lnTo>
                <a:lnTo>
                  <a:pt x="1267" y="1662"/>
                </a:lnTo>
                <a:lnTo>
                  <a:pt x="1306" y="1599"/>
                </a:lnTo>
                <a:lnTo>
                  <a:pt x="1347" y="1535"/>
                </a:lnTo>
                <a:lnTo>
                  <a:pt x="1390" y="1474"/>
                </a:lnTo>
                <a:lnTo>
                  <a:pt x="1307" y="2292"/>
                </a:lnTo>
                <a:lnTo>
                  <a:pt x="1307" y="2292"/>
                </a:lnTo>
                <a:lnTo>
                  <a:pt x="1364" y="2312"/>
                </a:lnTo>
                <a:lnTo>
                  <a:pt x="1420" y="2331"/>
                </a:lnTo>
                <a:lnTo>
                  <a:pt x="1529" y="2365"/>
                </a:lnTo>
                <a:lnTo>
                  <a:pt x="1633" y="2398"/>
                </a:lnTo>
                <a:lnTo>
                  <a:pt x="1731" y="2428"/>
                </a:lnTo>
                <a:lnTo>
                  <a:pt x="1731" y="2428"/>
                </a:lnTo>
                <a:lnTo>
                  <a:pt x="2003" y="2518"/>
                </a:lnTo>
                <a:lnTo>
                  <a:pt x="2110" y="2553"/>
                </a:lnTo>
                <a:lnTo>
                  <a:pt x="2194" y="2579"/>
                </a:lnTo>
                <a:lnTo>
                  <a:pt x="2194" y="2305"/>
                </a:lnTo>
                <a:lnTo>
                  <a:pt x="2194" y="2305"/>
                </a:lnTo>
                <a:lnTo>
                  <a:pt x="2194" y="2298"/>
                </a:lnTo>
                <a:lnTo>
                  <a:pt x="2196" y="2290"/>
                </a:lnTo>
                <a:lnTo>
                  <a:pt x="2199" y="2283"/>
                </a:lnTo>
                <a:lnTo>
                  <a:pt x="2201" y="2275"/>
                </a:lnTo>
                <a:lnTo>
                  <a:pt x="2205" y="2268"/>
                </a:lnTo>
                <a:lnTo>
                  <a:pt x="2210" y="2261"/>
                </a:lnTo>
                <a:lnTo>
                  <a:pt x="2214" y="2255"/>
                </a:lnTo>
                <a:lnTo>
                  <a:pt x="2220" y="2249"/>
                </a:lnTo>
                <a:lnTo>
                  <a:pt x="2225" y="2243"/>
                </a:lnTo>
                <a:lnTo>
                  <a:pt x="2232" y="2239"/>
                </a:lnTo>
                <a:lnTo>
                  <a:pt x="2239" y="2235"/>
                </a:lnTo>
                <a:lnTo>
                  <a:pt x="2246" y="2230"/>
                </a:lnTo>
                <a:lnTo>
                  <a:pt x="2253" y="2228"/>
                </a:lnTo>
                <a:lnTo>
                  <a:pt x="2261" y="2226"/>
                </a:lnTo>
                <a:lnTo>
                  <a:pt x="2268" y="2224"/>
                </a:lnTo>
                <a:lnTo>
                  <a:pt x="2276" y="2223"/>
                </a:lnTo>
                <a:lnTo>
                  <a:pt x="2862" y="2223"/>
                </a:lnTo>
                <a:lnTo>
                  <a:pt x="2862" y="2223"/>
                </a:lnTo>
                <a:lnTo>
                  <a:pt x="2870" y="2224"/>
                </a:lnTo>
                <a:lnTo>
                  <a:pt x="2878" y="2226"/>
                </a:lnTo>
                <a:lnTo>
                  <a:pt x="2886" y="2228"/>
                </a:lnTo>
                <a:lnTo>
                  <a:pt x="2892" y="2230"/>
                </a:lnTo>
                <a:lnTo>
                  <a:pt x="2899" y="2235"/>
                </a:lnTo>
                <a:lnTo>
                  <a:pt x="2906" y="2239"/>
                </a:lnTo>
                <a:lnTo>
                  <a:pt x="2913" y="2243"/>
                </a:lnTo>
                <a:lnTo>
                  <a:pt x="2919" y="2249"/>
                </a:lnTo>
                <a:lnTo>
                  <a:pt x="2925" y="2255"/>
                </a:lnTo>
                <a:lnTo>
                  <a:pt x="2929" y="2261"/>
                </a:lnTo>
                <a:lnTo>
                  <a:pt x="2934" y="2268"/>
                </a:lnTo>
                <a:lnTo>
                  <a:pt x="2937" y="2275"/>
                </a:lnTo>
                <a:lnTo>
                  <a:pt x="2940" y="2283"/>
                </a:lnTo>
                <a:lnTo>
                  <a:pt x="2943" y="2290"/>
                </a:lnTo>
                <a:lnTo>
                  <a:pt x="2944" y="2298"/>
                </a:lnTo>
                <a:lnTo>
                  <a:pt x="2944" y="2305"/>
                </a:lnTo>
                <a:lnTo>
                  <a:pt x="2944" y="2579"/>
                </a:lnTo>
                <a:lnTo>
                  <a:pt x="2944" y="2579"/>
                </a:lnTo>
                <a:lnTo>
                  <a:pt x="3029" y="2553"/>
                </a:lnTo>
                <a:lnTo>
                  <a:pt x="3135" y="2518"/>
                </a:lnTo>
                <a:lnTo>
                  <a:pt x="3409" y="2428"/>
                </a:lnTo>
                <a:lnTo>
                  <a:pt x="3409" y="2428"/>
                </a:lnTo>
                <a:lnTo>
                  <a:pt x="3505" y="2398"/>
                </a:lnTo>
                <a:lnTo>
                  <a:pt x="3610" y="2365"/>
                </a:lnTo>
                <a:lnTo>
                  <a:pt x="3719" y="2331"/>
                </a:lnTo>
                <a:lnTo>
                  <a:pt x="3775" y="2312"/>
                </a:lnTo>
                <a:lnTo>
                  <a:pt x="3831" y="2292"/>
                </a:lnTo>
                <a:lnTo>
                  <a:pt x="3749" y="1474"/>
                </a:lnTo>
                <a:lnTo>
                  <a:pt x="3749" y="1474"/>
                </a:lnTo>
                <a:lnTo>
                  <a:pt x="3790" y="1535"/>
                </a:lnTo>
                <a:lnTo>
                  <a:pt x="3829" y="1599"/>
                </a:lnTo>
                <a:lnTo>
                  <a:pt x="3867" y="1662"/>
                </a:lnTo>
                <a:lnTo>
                  <a:pt x="3903" y="1726"/>
                </a:lnTo>
                <a:lnTo>
                  <a:pt x="3939" y="1790"/>
                </a:lnTo>
                <a:lnTo>
                  <a:pt x="3973" y="1853"/>
                </a:lnTo>
                <a:lnTo>
                  <a:pt x="4004" y="1915"/>
                </a:lnTo>
                <a:lnTo>
                  <a:pt x="4034" y="1974"/>
                </a:lnTo>
                <a:lnTo>
                  <a:pt x="4061" y="2032"/>
                </a:lnTo>
                <a:lnTo>
                  <a:pt x="4087" y="2087"/>
                </a:lnTo>
                <a:lnTo>
                  <a:pt x="4110" y="2138"/>
                </a:lnTo>
                <a:lnTo>
                  <a:pt x="4130" y="2186"/>
                </a:lnTo>
                <a:lnTo>
                  <a:pt x="4149" y="2231"/>
                </a:lnTo>
                <a:lnTo>
                  <a:pt x="4164" y="2270"/>
                </a:lnTo>
                <a:lnTo>
                  <a:pt x="4176" y="2304"/>
                </a:lnTo>
                <a:lnTo>
                  <a:pt x="4185" y="2333"/>
                </a:lnTo>
                <a:lnTo>
                  <a:pt x="2876" y="2728"/>
                </a:lnTo>
                <a:lnTo>
                  <a:pt x="2876" y="2728"/>
                </a:lnTo>
                <a:lnTo>
                  <a:pt x="2860" y="2734"/>
                </a:lnTo>
                <a:lnTo>
                  <a:pt x="2843" y="2740"/>
                </a:lnTo>
                <a:lnTo>
                  <a:pt x="2828" y="2747"/>
                </a:lnTo>
                <a:lnTo>
                  <a:pt x="2813" y="2755"/>
                </a:lnTo>
                <a:lnTo>
                  <a:pt x="2799" y="2763"/>
                </a:lnTo>
                <a:lnTo>
                  <a:pt x="2784" y="2772"/>
                </a:lnTo>
                <a:lnTo>
                  <a:pt x="2771" y="2782"/>
                </a:lnTo>
                <a:lnTo>
                  <a:pt x="2757" y="2792"/>
                </a:lnTo>
                <a:lnTo>
                  <a:pt x="2745" y="2803"/>
                </a:lnTo>
                <a:lnTo>
                  <a:pt x="2733" y="2816"/>
                </a:lnTo>
                <a:lnTo>
                  <a:pt x="2721" y="2828"/>
                </a:lnTo>
                <a:lnTo>
                  <a:pt x="2710" y="2840"/>
                </a:lnTo>
                <a:lnTo>
                  <a:pt x="2700" y="2854"/>
                </a:lnTo>
                <a:lnTo>
                  <a:pt x="2690" y="2867"/>
                </a:lnTo>
                <a:lnTo>
                  <a:pt x="2681" y="2880"/>
                </a:lnTo>
                <a:lnTo>
                  <a:pt x="2673" y="2895"/>
                </a:lnTo>
                <a:lnTo>
                  <a:pt x="2666" y="2911"/>
                </a:lnTo>
                <a:lnTo>
                  <a:pt x="2659" y="2925"/>
                </a:lnTo>
                <a:lnTo>
                  <a:pt x="2652" y="2941"/>
                </a:lnTo>
                <a:lnTo>
                  <a:pt x="2647" y="2958"/>
                </a:lnTo>
                <a:lnTo>
                  <a:pt x="2642" y="2973"/>
                </a:lnTo>
                <a:lnTo>
                  <a:pt x="2638" y="2990"/>
                </a:lnTo>
                <a:lnTo>
                  <a:pt x="2635" y="3007"/>
                </a:lnTo>
                <a:lnTo>
                  <a:pt x="2632" y="3023"/>
                </a:lnTo>
                <a:lnTo>
                  <a:pt x="2631" y="3041"/>
                </a:lnTo>
                <a:lnTo>
                  <a:pt x="2630" y="3058"/>
                </a:lnTo>
                <a:lnTo>
                  <a:pt x="2630" y="3076"/>
                </a:lnTo>
                <a:lnTo>
                  <a:pt x="2631" y="3094"/>
                </a:lnTo>
                <a:lnTo>
                  <a:pt x="2633" y="3112"/>
                </a:lnTo>
                <a:lnTo>
                  <a:pt x="2635" y="3128"/>
                </a:lnTo>
                <a:lnTo>
                  <a:pt x="2640" y="3146"/>
                </a:lnTo>
                <a:lnTo>
                  <a:pt x="2644" y="3165"/>
                </a:lnTo>
                <a:lnTo>
                  <a:pt x="2644" y="3165"/>
                </a:lnTo>
                <a:lnTo>
                  <a:pt x="2650" y="3181"/>
                </a:lnTo>
                <a:lnTo>
                  <a:pt x="2656" y="3197"/>
                </a:lnTo>
                <a:lnTo>
                  <a:pt x="2662" y="3212"/>
                </a:lnTo>
                <a:lnTo>
                  <a:pt x="2670" y="3227"/>
                </a:lnTo>
                <a:lnTo>
                  <a:pt x="2678" y="3241"/>
                </a:lnTo>
                <a:lnTo>
                  <a:pt x="2687" y="3256"/>
                </a:lnTo>
                <a:lnTo>
                  <a:pt x="2697" y="3269"/>
                </a:lnTo>
                <a:lnTo>
                  <a:pt x="2706" y="3282"/>
                </a:lnTo>
                <a:lnTo>
                  <a:pt x="2717" y="3294"/>
                </a:lnTo>
                <a:lnTo>
                  <a:pt x="2728" y="3305"/>
                </a:lnTo>
                <a:lnTo>
                  <a:pt x="2739" y="3316"/>
                </a:lnTo>
                <a:lnTo>
                  <a:pt x="2751" y="3327"/>
                </a:lnTo>
                <a:lnTo>
                  <a:pt x="2763" y="3336"/>
                </a:lnTo>
                <a:lnTo>
                  <a:pt x="2776" y="3346"/>
                </a:lnTo>
                <a:lnTo>
                  <a:pt x="2790" y="3354"/>
                </a:lnTo>
                <a:lnTo>
                  <a:pt x="2803" y="3363"/>
                </a:lnTo>
                <a:lnTo>
                  <a:pt x="2816" y="3370"/>
                </a:lnTo>
                <a:lnTo>
                  <a:pt x="2831" y="3377"/>
                </a:lnTo>
                <a:lnTo>
                  <a:pt x="2845" y="3383"/>
                </a:lnTo>
                <a:lnTo>
                  <a:pt x="2860" y="3388"/>
                </a:lnTo>
                <a:lnTo>
                  <a:pt x="2876" y="3393"/>
                </a:lnTo>
                <a:lnTo>
                  <a:pt x="2891" y="3397"/>
                </a:lnTo>
                <a:lnTo>
                  <a:pt x="2907" y="3400"/>
                </a:lnTo>
                <a:lnTo>
                  <a:pt x="2923" y="3402"/>
                </a:lnTo>
                <a:lnTo>
                  <a:pt x="2938" y="3404"/>
                </a:lnTo>
                <a:lnTo>
                  <a:pt x="2955" y="3406"/>
                </a:lnTo>
                <a:lnTo>
                  <a:pt x="2971" y="3406"/>
                </a:lnTo>
                <a:lnTo>
                  <a:pt x="2987" y="3406"/>
                </a:lnTo>
                <a:lnTo>
                  <a:pt x="3004" y="3404"/>
                </a:lnTo>
                <a:lnTo>
                  <a:pt x="3020" y="3402"/>
                </a:lnTo>
                <a:lnTo>
                  <a:pt x="3037" y="3400"/>
                </a:lnTo>
                <a:lnTo>
                  <a:pt x="3053" y="3397"/>
                </a:lnTo>
                <a:lnTo>
                  <a:pt x="4826" y="2988"/>
                </a:lnTo>
                <a:lnTo>
                  <a:pt x="4826" y="2988"/>
                </a:lnTo>
                <a:lnTo>
                  <a:pt x="4847" y="2981"/>
                </a:lnTo>
                <a:lnTo>
                  <a:pt x="4869" y="2973"/>
                </a:lnTo>
                <a:lnTo>
                  <a:pt x="4889" y="2965"/>
                </a:lnTo>
                <a:lnTo>
                  <a:pt x="4908" y="2955"/>
                </a:lnTo>
                <a:lnTo>
                  <a:pt x="4927" y="2946"/>
                </a:lnTo>
                <a:lnTo>
                  <a:pt x="4945" y="2935"/>
                </a:lnTo>
                <a:lnTo>
                  <a:pt x="4963" y="2924"/>
                </a:lnTo>
                <a:lnTo>
                  <a:pt x="4979" y="2913"/>
                </a:lnTo>
                <a:lnTo>
                  <a:pt x="4995" y="2901"/>
                </a:lnTo>
                <a:lnTo>
                  <a:pt x="5011" y="2888"/>
                </a:lnTo>
                <a:lnTo>
                  <a:pt x="5025" y="2875"/>
                </a:lnTo>
                <a:lnTo>
                  <a:pt x="5039" y="2860"/>
                </a:lnTo>
                <a:lnTo>
                  <a:pt x="5052" y="2846"/>
                </a:lnTo>
                <a:lnTo>
                  <a:pt x="5063" y="2831"/>
                </a:lnTo>
                <a:lnTo>
                  <a:pt x="5075" y="2816"/>
                </a:lnTo>
                <a:lnTo>
                  <a:pt x="5085" y="2800"/>
                </a:lnTo>
                <a:lnTo>
                  <a:pt x="5095" y="2783"/>
                </a:lnTo>
                <a:lnTo>
                  <a:pt x="5104" y="2768"/>
                </a:lnTo>
                <a:lnTo>
                  <a:pt x="5112" y="2750"/>
                </a:lnTo>
                <a:lnTo>
                  <a:pt x="5120" y="2733"/>
                </a:lnTo>
                <a:lnTo>
                  <a:pt x="5127" y="2715"/>
                </a:lnTo>
                <a:lnTo>
                  <a:pt x="5132" y="2697"/>
                </a:lnTo>
                <a:lnTo>
                  <a:pt x="5137" y="2679"/>
                </a:lnTo>
                <a:lnTo>
                  <a:pt x="5141" y="2661"/>
                </a:lnTo>
                <a:lnTo>
                  <a:pt x="5145" y="2642"/>
                </a:lnTo>
                <a:lnTo>
                  <a:pt x="5147" y="2625"/>
                </a:lnTo>
                <a:lnTo>
                  <a:pt x="5148" y="2606"/>
                </a:lnTo>
                <a:lnTo>
                  <a:pt x="5148" y="2587"/>
                </a:lnTo>
                <a:lnTo>
                  <a:pt x="5148" y="2568"/>
                </a:lnTo>
                <a:lnTo>
                  <a:pt x="5146" y="2549"/>
                </a:lnTo>
                <a:lnTo>
                  <a:pt x="5144" y="2530"/>
                </a:lnTo>
                <a:lnTo>
                  <a:pt x="5140" y="2509"/>
                </a:lnTo>
                <a:lnTo>
                  <a:pt x="5140" y="2509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6" name="Freeform 5">
            <a:extLst xmlns:a="http://schemas.openxmlformats.org/drawingml/2006/main">
              <a:ext uri="{FF2B5EF4-FFF2-40B4-BE49-F238E27FC236}">
                <a16:creationId xmlns:a16="http://schemas.microsoft.com/office/drawing/2014/main" id="{747168A5-4DC5-2946-8DC2-57A0EB3299BE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4"/>
            <a:ext cx="1" cy="1"/>
          </a:xfrm>
          <a:custGeom xmlns:a="http://schemas.openxmlformats.org/drawingml/2006/main">
            <a:avLst/>
            <a:gdLst>
              <a:gd name="T0" fmla="*/ 1175 w 2237"/>
              <a:gd name="T1" fmla="*/ 1 h 2237"/>
              <a:gd name="T2" fmla="*/ 1288 w 2237"/>
              <a:gd name="T3" fmla="*/ 12 h 2237"/>
              <a:gd name="T4" fmla="*/ 1398 w 2237"/>
              <a:gd name="T5" fmla="*/ 35 h 2237"/>
              <a:gd name="T6" fmla="*/ 1503 w 2237"/>
              <a:gd name="T7" fmla="*/ 67 h 2237"/>
              <a:gd name="T8" fmla="*/ 1651 w 2237"/>
              <a:gd name="T9" fmla="*/ 135 h 2237"/>
              <a:gd name="T10" fmla="*/ 1830 w 2237"/>
              <a:gd name="T11" fmla="*/ 255 h 2237"/>
              <a:gd name="T12" fmla="*/ 1981 w 2237"/>
              <a:gd name="T13" fmla="*/ 407 h 2237"/>
              <a:gd name="T14" fmla="*/ 2101 w 2237"/>
              <a:gd name="T15" fmla="*/ 586 h 2237"/>
              <a:gd name="T16" fmla="*/ 2168 w 2237"/>
              <a:gd name="T17" fmla="*/ 734 h 2237"/>
              <a:gd name="T18" fmla="*/ 2201 w 2237"/>
              <a:gd name="T19" fmla="*/ 839 h 2237"/>
              <a:gd name="T20" fmla="*/ 2223 w 2237"/>
              <a:gd name="T21" fmla="*/ 948 h 2237"/>
              <a:gd name="T22" fmla="*/ 2235 w 2237"/>
              <a:gd name="T23" fmla="*/ 1060 h 2237"/>
              <a:gd name="T24" fmla="*/ 2237 w 2237"/>
              <a:gd name="T25" fmla="*/ 1148 h 2237"/>
              <a:gd name="T26" fmla="*/ 2228 w 2237"/>
              <a:gd name="T27" fmla="*/ 1260 h 2237"/>
              <a:gd name="T28" fmla="*/ 2207 w 2237"/>
              <a:gd name="T29" fmla="*/ 1371 h 2237"/>
              <a:gd name="T30" fmla="*/ 2177 w 2237"/>
              <a:gd name="T31" fmla="*/ 1477 h 2237"/>
              <a:gd name="T32" fmla="*/ 2126 w 2237"/>
              <a:gd name="T33" fmla="*/ 1604 h 2237"/>
              <a:gd name="T34" fmla="*/ 2014 w 2237"/>
              <a:gd name="T35" fmla="*/ 1788 h 2237"/>
              <a:gd name="T36" fmla="*/ 1870 w 2237"/>
              <a:gd name="T37" fmla="*/ 1947 h 2237"/>
              <a:gd name="T38" fmla="*/ 1698 w 2237"/>
              <a:gd name="T39" fmla="*/ 2075 h 2237"/>
              <a:gd name="T40" fmla="*/ 1528 w 2237"/>
              <a:gd name="T41" fmla="*/ 2159 h 2237"/>
              <a:gd name="T42" fmla="*/ 1424 w 2237"/>
              <a:gd name="T43" fmla="*/ 2195 h 2237"/>
              <a:gd name="T44" fmla="*/ 1316 w 2237"/>
              <a:gd name="T45" fmla="*/ 2219 h 2237"/>
              <a:gd name="T46" fmla="*/ 1204 w 2237"/>
              <a:gd name="T47" fmla="*/ 2234 h 2237"/>
              <a:gd name="T48" fmla="*/ 1118 w 2237"/>
              <a:gd name="T49" fmla="*/ 2237 h 2237"/>
              <a:gd name="T50" fmla="*/ 1003 w 2237"/>
              <a:gd name="T51" fmla="*/ 2232 h 2237"/>
              <a:gd name="T52" fmla="*/ 893 w 2237"/>
              <a:gd name="T53" fmla="*/ 2215 h 2237"/>
              <a:gd name="T54" fmla="*/ 785 w 2237"/>
              <a:gd name="T55" fmla="*/ 2187 h 2237"/>
              <a:gd name="T56" fmla="*/ 683 w 2237"/>
              <a:gd name="T57" fmla="*/ 2149 h 2237"/>
              <a:gd name="T58" fmla="*/ 493 w 2237"/>
              <a:gd name="T59" fmla="*/ 2046 h 2237"/>
              <a:gd name="T60" fmla="*/ 327 w 2237"/>
              <a:gd name="T61" fmla="*/ 1910 h 2237"/>
              <a:gd name="T62" fmla="*/ 191 w 2237"/>
              <a:gd name="T63" fmla="*/ 1744 h 2237"/>
              <a:gd name="T64" fmla="*/ 87 w 2237"/>
              <a:gd name="T65" fmla="*/ 1553 h 2237"/>
              <a:gd name="T66" fmla="*/ 50 w 2237"/>
              <a:gd name="T67" fmla="*/ 1450 h 2237"/>
              <a:gd name="T68" fmla="*/ 22 w 2237"/>
              <a:gd name="T69" fmla="*/ 1344 h 2237"/>
              <a:gd name="T70" fmla="*/ 6 w 2237"/>
              <a:gd name="T71" fmla="*/ 1233 h 2237"/>
              <a:gd name="T72" fmla="*/ 0 w 2237"/>
              <a:gd name="T73" fmla="*/ 1119 h 2237"/>
              <a:gd name="T74" fmla="*/ 3 w 2237"/>
              <a:gd name="T75" fmla="*/ 1033 h 2237"/>
              <a:gd name="T76" fmla="*/ 17 w 2237"/>
              <a:gd name="T77" fmla="*/ 921 h 2237"/>
              <a:gd name="T78" fmla="*/ 42 w 2237"/>
              <a:gd name="T79" fmla="*/ 812 h 2237"/>
              <a:gd name="T80" fmla="*/ 77 w 2237"/>
              <a:gd name="T81" fmla="*/ 708 h 2237"/>
              <a:gd name="T82" fmla="*/ 162 w 2237"/>
              <a:gd name="T83" fmla="*/ 539 h 2237"/>
              <a:gd name="T84" fmla="*/ 290 w 2237"/>
              <a:gd name="T85" fmla="*/ 367 h 2237"/>
              <a:gd name="T86" fmla="*/ 449 w 2237"/>
              <a:gd name="T87" fmla="*/ 222 h 2237"/>
              <a:gd name="T88" fmla="*/ 633 w 2237"/>
              <a:gd name="T89" fmla="*/ 110 h 2237"/>
              <a:gd name="T90" fmla="*/ 760 w 2237"/>
              <a:gd name="T91" fmla="*/ 58 h 2237"/>
              <a:gd name="T92" fmla="*/ 866 w 2237"/>
              <a:gd name="T93" fmla="*/ 28 h 2237"/>
              <a:gd name="T94" fmla="*/ 975 w 2237"/>
              <a:gd name="T95" fmla="*/ 9 h 2237"/>
              <a:gd name="T96" fmla="*/ 1089 w 2237"/>
              <a:gd name="T97" fmla="*/ 0 h 2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7" h="2237">
                <a:moveTo>
                  <a:pt x="1118" y="0"/>
                </a:moveTo>
                <a:lnTo>
                  <a:pt x="1118" y="0"/>
                </a:lnTo>
                <a:lnTo>
                  <a:pt x="1147" y="0"/>
                </a:lnTo>
                <a:lnTo>
                  <a:pt x="1175" y="1"/>
                </a:lnTo>
                <a:lnTo>
                  <a:pt x="1204" y="3"/>
                </a:lnTo>
                <a:lnTo>
                  <a:pt x="1232" y="6"/>
                </a:lnTo>
                <a:lnTo>
                  <a:pt x="1260" y="9"/>
                </a:lnTo>
                <a:lnTo>
                  <a:pt x="1288" y="12"/>
                </a:lnTo>
                <a:lnTo>
                  <a:pt x="1316" y="17"/>
                </a:lnTo>
                <a:lnTo>
                  <a:pt x="1344" y="22"/>
                </a:lnTo>
                <a:lnTo>
                  <a:pt x="1371" y="28"/>
                </a:lnTo>
                <a:lnTo>
                  <a:pt x="1398" y="35"/>
                </a:lnTo>
                <a:lnTo>
                  <a:pt x="1424" y="42"/>
                </a:lnTo>
                <a:lnTo>
                  <a:pt x="1451" y="50"/>
                </a:lnTo>
                <a:lnTo>
                  <a:pt x="1477" y="58"/>
                </a:lnTo>
                <a:lnTo>
                  <a:pt x="1503" y="67"/>
                </a:lnTo>
                <a:lnTo>
                  <a:pt x="1528" y="77"/>
                </a:lnTo>
                <a:lnTo>
                  <a:pt x="1554" y="87"/>
                </a:lnTo>
                <a:lnTo>
                  <a:pt x="1603" y="110"/>
                </a:lnTo>
                <a:lnTo>
                  <a:pt x="1651" y="135"/>
                </a:lnTo>
                <a:lnTo>
                  <a:pt x="1698" y="162"/>
                </a:lnTo>
                <a:lnTo>
                  <a:pt x="1744" y="191"/>
                </a:lnTo>
                <a:lnTo>
                  <a:pt x="1787" y="222"/>
                </a:lnTo>
                <a:lnTo>
                  <a:pt x="1830" y="255"/>
                </a:lnTo>
                <a:lnTo>
                  <a:pt x="1870" y="291"/>
                </a:lnTo>
                <a:lnTo>
                  <a:pt x="1909" y="327"/>
                </a:lnTo>
                <a:lnTo>
                  <a:pt x="1946" y="367"/>
                </a:lnTo>
                <a:lnTo>
                  <a:pt x="1981" y="407"/>
                </a:lnTo>
                <a:lnTo>
                  <a:pt x="2014" y="449"/>
                </a:lnTo>
                <a:lnTo>
                  <a:pt x="2046" y="493"/>
                </a:lnTo>
                <a:lnTo>
                  <a:pt x="2075" y="539"/>
                </a:lnTo>
                <a:lnTo>
                  <a:pt x="2101" y="586"/>
                </a:lnTo>
                <a:lnTo>
                  <a:pt x="2126" y="634"/>
                </a:lnTo>
                <a:lnTo>
                  <a:pt x="2148" y="683"/>
                </a:lnTo>
                <a:lnTo>
                  <a:pt x="2158" y="708"/>
                </a:lnTo>
                <a:lnTo>
                  <a:pt x="2168" y="734"/>
                </a:lnTo>
                <a:lnTo>
                  <a:pt x="2177" y="760"/>
                </a:lnTo>
                <a:lnTo>
                  <a:pt x="2186" y="786"/>
                </a:lnTo>
                <a:lnTo>
                  <a:pt x="2194" y="812"/>
                </a:lnTo>
                <a:lnTo>
                  <a:pt x="2201" y="839"/>
                </a:lnTo>
                <a:lnTo>
                  <a:pt x="2207" y="866"/>
                </a:lnTo>
                <a:lnTo>
                  <a:pt x="2214" y="893"/>
                </a:lnTo>
                <a:lnTo>
                  <a:pt x="2219" y="921"/>
                </a:lnTo>
                <a:lnTo>
                  <a:pt x="2223" y="948"/>
                </a:lnTo>
                <a:lnTo>
                  <a:pt x="2228" y="976"/>
                </a:lnTo>
                <a:lnTo>
                  <a:pt x="2231" y="1003"/>
                </a:lnTo>
                <a:lnTo>
                  <a:pt x="2233" y="1033"/>
                </a:lnTo>
                <a:lnTo>
                  <a:pt x="2235" y="1060"/>
                </a:lnTo>
                <a:lnTo>
                  <a:pt x="2237" y="1089"/>
                </a:lnTo>
                <a:lnTo>
                  <a:pt x="2237" y="1119"/>
                </a:lnTo>
                <a:lnTo>
                  <a:pt x="2237" y="1119"/>
                </a:lnTo>
                <a:lnTo>
                  <a:pt x="2237" y="1148"/>
                </a:lnTo>
                <a:lnTo>
                  <a:pt x="2235" y="1176"/>
                </a:lnTo>
                <a:lnTo>
                  <a:pt x="2233" y="1205"/>
                </a:lnTo>
                <a:lnTo>
                  <a:pt x="2231" y="1233"/>
                </a:lnTo>
                <a:lnTo>
                  <a:pt x="2228" y="1260"/>
                </a:lnTo>
                <a:lnTo>
                  <a:pt x="2223" y="1288"/>
                </a:lnTo>
                <a:lnTo>
                  <a:pt x="2219" y="1316"/>
                </a:lnTo>
                <a:lnTo>
                  <a:pt x="2214" y="1344"/>
                </a:lnTo>
                <a:lnTo>
                  <a:pt x="2207" y="1371"/>
                </a:lnTo>
                <a:lnTo>
                  <a:pt x="2201" y="1398"/>
                </a:lnTo>
                <a:lnTo>
                  <a:pt x="2194" y="1425"/>
                </a:lnTo>
                <a:lnTo>
                  <a:pt x="2186" y="1450"/>
                </a:lnTo>
                <a:lnTo>
                  <a:pt x="2177" y="1477"/>
                </a:lnTo>
                <a:lnTo>
                  <a:pt x="2168" y="1503"/>
                </a:lnTo>
                <a:lnTo>
                  <a:pt x="2158" y="1529"/>
                </a:lnTo>
                <a:lnTo>
                  <a:pt x="2148" y="1553"/>
                </a:lnTo>
                <a:lnTo>
                  <a:pt x="2126" y="1604"/>
                </a:lnTo>
                <a:lnTo>
                  <a:pt x="2101" y="1652"/>
                </a:lnTo>
                <a:lnTo>
                  <a:pt x="2075" y="1698"/>
                </a:lnTo>
                <a:lnTo>
                  <a:pt x="2046" y="1744"/>
                </a:lnTo>
                <a:lnTo>
                  <a:pt x="2014" y="1788"/>
                </a:lnTo>
                <a:lnTo>
                  <a:pt x="1981" y="1830"/>
                </a:lnTo>
                <a:lnTo>
                  <a:pt x="1946" y="1871"/>
                </a:lnTo>
                <a:lnTo>
                  <a:pt x="1909" y="1910"/>
                </a:lnTo>
                <a:lnTo>
                  <a:pt x="1870" y="1947"/>
                </a:lnTo>
                <a:lnTo>
                  <a:pt x="1830" y="1981"/>
                </a:lnTo>
                <a:lnTo>
                  <a:pt x="1787" y="2015"/>
                </a:lnTo>
                <a:lnTo>
                  <a:pt x="1744" y="2046"/>
                </a:lnTo>
                <a:lnTo>
                  <a:pt x="1698" y="2075"/>
                </a:lnTo>
                <a:lnTo>
                  <a:pt x="1651" y="2102"/>
                </a:lnTo>
                <a:lnTo>
                  <a:pt x="1603" y="2126"/>
                </a:lnTo>
                <a:lnTo>
                  <a:pt x="1554" y="2149"/>
                </a:lnTo>
                <a:lnTo>
                  <a:pt x="1528" y="2159"/>
                </a:lnTo>
                <a:lnTo>
                  <a:pt x="1503" y="2169"/>
                </a:lnTo>
                <a:lnTo>
                  <a:pt x="1477" y="2178"/>
                </a:lnTo>
                <a:lnTo>
                  <a:pt x="1451" y="2187"/>
                </a:lnTo>
                <a:lnTo>
                  <a:pt x="1424" y="2195"/>
                </a:lnTo>
                <a:lnTo>
                  <a:pt x="1398" y="2201"/>
                </a:lnTo>
                <a:lnTo>
                  <a:pt x="1371" y="2208"/>
                </a:lnTo>
                <a:lnTo>
                  <a:pt x="1344" y="2215"/>
                </a:lnTo>
                <a:lnTo>
                  <a:pt x="1316" y="2219"/>
                </a:lnTo>
                <a:lnTo>
                  <a:pt x="1288" y="2224"/>
                </a:lnTo>
                <a:lnTo>
                  <a:pt x="1260" y="2228"/>
                </a:lnTo>
                <a:lnTo>
                  <a:pt x="1232" y="2232"/>
                </a:lnTo>
                <a:lnTo>
                  <a:pt x="1204" y="2234"/>
                </a:lnTo>
                <a:lnTo>
                  <a:pt x="1175" y="2236"/>
                </a:lnTo>
                <a:lnTo>
                  <a:pt x="1147" y="2237"/>
                </a:lnTo>
                <a:lnTo>
                  <a:pt x="1118" y="2237"/>
                </a:lnTo>
                <a:lnTo>
                  <a:pt x="1118" y="2237"/>
                </a:lnTo>
                <a:lnTo>
                  <a:pt x="1089" y="2237"/>
                </a:lnTo>
                <a:lnTo>
                  <a:pt x="1060" y="2236"/>
                </a:lnTo>
                <a:lnTo>
                  <a:pt x="1032" y="2234"/>
                </a:lnTo>
                <a:lnTo>
                  <a:pt x="1003" y="2232"/>
                </a:lnTo>
                <a:lnTo>
                  <a:pt x="975" y="2228"/>
                </a:lnTo>
                <a:lnTo>
                  <a:pt x="947" y="2224"/>
                </a:lnTo>
                <a:lnTo>
                  <a:pt x="920" y="2219"/>
                </a:lnTo>
                <a:lnTo>
                  <a:pt x="893" y="2215"/>
                </a:lnTo>
                <a:lnTo>
                  <a:pt x="866" y="2208"/>
                </a:lnTo>
                <a:lnTo>
                  <a:pt x="839" y="2201"/>
                </a:lnTo>
                <a:lnTo>
                  <a:pt x="812" y="2195"/>
                </a:lnTo>
                <a:lnTo>
                  <a:pt x="785" y="2187"/>
                </a:lnTo>
                <a:lnTo>
                  <a:pt x="760" y="2178"/>
                </a:lnTo>
                <a:lnTo>
                  <a:pt x="734" y="2169"/>
                </a:lnTo>
                <a:lnTo>
                  <a:pt x="708" y="2159"/>
                </a:lnTo>
                <a:lnTo>
                  <a:pt x="683" y="2149"/>
                </a:lnTo>
                <a:lnTo>
                  <a:pt x="633" y="2126"/>
                </a:lnTo>
                <a:lnTo>
                  <a:pt x="585" y="2102"/>
                </a:lnTo>
                <a:lnTo>
                  <a:pt x="538" y="2075"/>
                </a:lnTo>
                <a:lnTo>
                  <a:pt x="493" y="2046"/>
                </a:lnTo>
                <a:lnTo>
                  <a:pt x="449" y="2015"/>
                </a:lnTo>
                <a:lnTo>
                  <a:pt x="407" y="1981"/>
                </a:lnTo>
                <a:lnTo>
                  <a:pt x="366" y="1947"/>
                </a:lnTo>
                <a:lnTo>
                  <a:pt x="327" y="1910"/>
                </a:lnTo>
                <a:lnTo>
                  <a:pt x="290" y="1871"/>
                </a:lnTo>
                <a:lnTo>
                  <a:pt x="255" y="1830"/>
                </a:lnTo>
                <a:lnTo>
                  <a:pt x="222" y="1788"/>
                </a:lnTo>
                <a:lnTo>
                  <a:pt x="191" y="1744"/>
                </a:lnTo>
                <a:lnTo>
                  <a:pt x="162" y="1698"/>
                </a:lnTo>
                <a:lnTo>
                  <a:pt x="135" y="1652"/>
                </a:lnTo>
                <a:lnTo>
                  <a:pt x="109" y="1604"/>
                </a:lnTo>
                <a:lnTo>
                  <a:pt x="87" y="1553"/>
                </a:lnTo>
                <a:lnTo>
                  <a:pt x="77" y="1529"/>
                </a:lnTo>
                <a:lnTo>
                  <a:pt x="67" y="1503"/>
                </a:lnTo>
                <a:lnTo>
                  <a:pt x="58" y="1477"/>
                </a:lnTo>
                <a:lnTo>
                  <a:pt x="50" y="1450"/>
                </a:lnTo>
                <a:lnTo>
                  <a:pt x="42" y="1425"/>
                </a:lnTo>
                <a:lnTo>
                  <a:pt x="35" y="1398"/>
                </a:lnTo>
                <a:lnTo>
                  <a:pt x="28" y="1371"/>
                </a:lnTo>
                <a:lnTo>
                  <a:pt x="22" y="1344"/>
                </a:lnTo>
                <a:lnTo>
                  <a:pt x="17" y="1316"/>
                </a:lnTo>
                <a:lnTo>
                  <a:pt x="12" y="1288"/>
                </a:lnTo>
                <a:lnTo>
                  <a:pt x="9" y="1260"/>
                </a:lnTo>
                <a:lnTo>
                  <a:pt x="6" y="1233"/>
                </a:lnTo>
                <a:lnTo>
                  <a:pt x="3" y="1205"/>
                </a:lnTo>
                <a:lnTo>
                  <a:pt x="1" y="1176"/>
                </a:lnTo>
                <a:lnTo>
                  <a:pt x="0" y="1148"/>
                </a:lnTo>
                <a:lnTo>
                  <a:pt x="0" y="1119"/>
                </a:lnTo>
                <a:lnTo>
                  <a:pt x="0" y="1119"/>
                </a:lnTo>
                <a:lnTo>
                  <a:pt x="0" y="1089"/>
                </a:lnTo>
                <a:lnTo>
                  <a:pt x="1" y="1060"/>
                </a:lnTo>
                <a:lnTo>
                  <a:pt x="3" y="1033"/>
                </a:lnTo>
                <a:lnTo>
                  <a:pt x="6" y="1003"/>
                </a:lnTo>
                <a:lnTo>
                  <a:pt x="9" y="976"/>
                </a:lnTo>
                <a:lnTo>
                  <a:pt x="12" y="948"/>
                </a:lnTo>
                <a:lnTo>
                  <a:pt x="17" y="921"/>
                </a:lnTo>
                <a:lnTo>
                  <a:pt x="22" y="893"/>
                </a:lnTo>
                <a:lnTo>
                  <a:pt x="28" y="866"/>
                </a:lnTo>
                <a:lnTo>
                  <a:pt x="35" y="839"/>
                </a:lnTo>
                <a:lnTo>
                  <a:pt x="42" y="812"/>
                </a:lnTo>
                <a:lnTo>
                  <a:pt x="50" y="786"/>
                </a:lnTo>
                <a:lnTo>
                  <a:pt x="58" y="760"/>
                </a:lnTo>
                <a:lnTo>
                  <a:pt x="67" y="734"/>
                </a:lnTo>
                <a:lnTo>
                  <a:pt x="77" y="708"/>
                </a:lnTo>
                <a:lnTo>
                  <a:pt x="87" y="683"/>
                </a:lnTo>
                <a:lnTo>
                  <a:pt x="109" y="634"/>
                </a:lnTo>
                <a:lnTo>
                  <a:pt x="135" y="586"/>
                </a:lnTo>
                <a:lnTo>
                  <a:pt x="162" y="539"/>
                </a:lnTo>
                <a:lnTo>
                  <a:pt x="191" y="493"/>
                </a:lnTo>
                <a:lnTo>
                  <a:pt x="222" y="449"/>
                </a:lnTo>
                <a:lnTo>
                  <a:pt x="255" y="407"/>
                </a:lnTo>
                <a:lnTo>
                  <a:pt x="290" y="367"/>
                </a:lnTo>
                <a:lnTo>
                  <a:pt x="327" y="327"/>
                </a:lnTo>
                <a:lnTo>
                  <a:pt x="366" y="291"/>
                </a:lnTo>
                <a:lnTo>
                  <a:pt x="407" y="255"/>
                </a:lnTo>
                <a:lnTo>
                  <a:pt x="449" y="222"/>
                </a:lnTo>
                <a:lnTo>
                  <a:pt x="493" y="191"/>
                </a:lnTo>
                <a:lnTo>
                  <a:pt x="538" y="162"/>
                </a:lnTo>
                <a:lnTo>
                  <a:pt x="585" y="135"/>
                </a:lnTo>
                <a:lnTo>
                  <a:pt x="633" y="110"/>
                </a:lnTo>
                <a:lnTo>
                  <a:pt x="683" y="87"/>
                </a:lnTo>
                <a:lnTo>
                  <a:pt x="708" y="77"/>
                </a:lnTo>
                <a:lnTo>
                  <a:pt x="734" y="67"/>
                </a:lnTo>
                <a:lnTo>
                  <a:pt x="760" y="58"/>
                </a:lnTo>
                <a:lnTo>
                  <a:pt x="785" y="50"/>
                </a:lnTo>
                <a:lnTo>
                  <a:pt x="812" y="42"/>
                </a:lnTo>
                <a:lnTo>
                  <a:pt x="839" y="35"/>
                </a:lnTo>
                <a:lnTo>
                  <a:pt x="866" y="28"/>
                </a:lnTo>
                <a:lnTo>
                  <a:pt x="893" y="22"/>
                </a:lnTo>
                <a:lnTo>
                  <a:pt x="920" y="17"/>
                </a:lnTo>
                <a:lnTo>
                  <a:pt x="947" y="12"/>
                </a:lnTo>
                <a:lnTo>
                  <a:pt x="975" y="9"/>
                </a:lnTo>
                <a:lnTo>
                  <a:pt x="1003" y="6"/>
                </a:lnTo>
                <a:lnTo>
                  <a:pt x="1032" y="3"/>
                </a:lnTo>
                <a:lnTo>
                  <a:pt x="1060" y="1"/>
                </a:lnTo>
                <a:lnTo>
                  <a:pt x="1089" y="0"/>
                </a:lnTo>
                <a:lnTo>
                  <a:pt x="1118" y="0"/>
                </a:lnTo>
                <a:lnTo>
                  <a:pt x="1118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7" name="Freeform 6">
            <a:extLst xmlns:a="http://schemas.openxmlformats.org/drawingml/2006/main">
              <a:ext uri="{FF2B5EF4-FFF2-40B4-BE49-F238E27FC236}">
                <a16:creationId xmlns:a16="http://schemas.microsoft.com/office/drawing/2014/main" id="{B570EE81-0157-2745-8551-440FDD3A6166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4" y="-1052"/>
            <a:ext cx="0" cy="0"/>
          </a:xfrm>
          <a:custGeom xmlns:a="http://schemas.openxmlformats.org/drawingml/2006/main">
            <a:avLst/>
            <a:gdLst>
              <a:gd name="T0" fmla="*/ 69 w 178"/>
              <a:gd name="T1" fmla="*/ 0 h 136"/>
              <a:gd name="T2" fmla="*/ 69 w 178"/>
              <a:gd name="T3" fmla="*/ 0 h 136"/>
              <a:gd name="T4" fmla="*/ 54 w 178"/>
              <a:gd name="T5" fmla="*/ 1 h 136"/>
              <a:gd name="T6" fmla="*/ 41 w 178"/>
              <a:gd name="T7" fmla="*/ 5 h 136"/>
              <a:gd name="T8" fmla="*/ 35 w 178"/>
              <a:gd name="T9" fmla="*/ 7 h 136"/>
              <a:gd name="T10" fmla="*/ 29 w 178"/>
              <a:gd name="T11" fmla="*/ 11 h 136"/>
              <a:gd name="T12" fmla="*/ 24 w 178"/>
              <a:gd name="T13" fmla="*/ 14 h 136"/>
              <a:gd name="T14" fmla="*/ 19 w 178"/>
              <a:gd name="T15" fmla="*/ 19 h 136"/>
              <a:gd name="T16" fmla="*/ 15 w 178"/>
              <a:gd name="T17" fmla="*/ 23 h 136"/>
              <a:gd name="T18" fmla="*/ 11 w 178"/>
              <a:gd name="T19" fmla="*/ 29 h 136"/>
              <a:gd name="T20" fmla="*/ 8 w 178"/>
              <a:gd name="T21" fmla="*/ 34 h 136"/>
              <a:gd name="T22" fmla="*/ 6 w 178"/>
              <a:gd name="T23" fmla="*/ 40 h 136"/>
              <a:gd name="T24" fmla="*/ 2 w 178"/>
              <a:gd name="T25" fmla="*/ 53 h 136"/>
              <a:gd name="T26" fmla="*/ 0 w 178"/>
              <a:gd name="T27" fmla="*/ 68 h 136"/>
              <a:gd name="T28" fmla="*/ 0 w 178"/>
              <a:gd name="T29" fmla="*/ 68 h 136"/>
              <a:gd name="T30" fmla="*/ 2 w 178"/>
              <a:gd name="T31" fmla="*/ 82 h 136"/>
              <a:gd name="T32" fmla="*/ 6 w 178"/>
              <a:gd name="T33" fmla="*/ 96 h 136"/>
              <a:gd name="T34" fmla="*/ 8 w 178"/>
              <a:gd name="T35" fmla="*/ 102 h 136"/>
              <a:gd name="T36" fmla="*/ 11 w 178"/>
              <a:gd name="T37" fmla="*/ 108 h 136"/>
              <a:gd name="T38" fmla="*/ 15 w 178"/>
              <a:gd name="T39" fmla="*/ 112 h 136"/>
              <a:gd name="T40" fmla="*/ 19 w 178"/>
              <a:gd name="T41" fmla="*/ 117 h 136"/>
              <a:gd name="T42" fmla="*/ 24 w 178"/>
              <a:gd name="T43" fmla="*/ 121 h 136"/>
              <a:gd name="T44" fmla="*/ 29 w 178"/>
              <a:gd name="T45" fmla="*/ 126 h 136"/>
              <a:gd name="T46" fmla="*/ 35 w 178"/>
              <a:gd name="T47" fmla="*/ 128 h 136"/>
              <a:gd name="T48" fmla="*/ 41 w 178"/>
              <a:gd name="T49" fmla="*/ 131 h 136"/>
              <a:gd name="T50" fmla="*/ 54 w 178"/>
              <a:gd name="T51" fmla="*/ 135 h 136"/>
              <a:gd name="T52" fmla="*/ 69 w 178"/>
              <a:gd name="T53" fmla="*/ 136 h 136"/>
              <a:gd name="T54" fmla="*/ 110 w 178"/>
              <a:gd name="T55" fmla="*/ 136 h 136"/>
              <a:gd name="T56" fmla="*/ 110 w 178"/>
              <a:gd name="T57" fmla="*/ 136 h 136"/>
              <a:gd name="T58" fmla="*/ 124 w 178"/>
              <a:gd name="T59" fmla="*/ 135 h 136"/>
              <a:gd name="T60" fmla="*/ 138 w 178"/>
              <a:gd name="T61" fmla="*/ 131 h 136"/>
              <a:gd name="T62" fmla="*/ 144 w 178"/>
              <a:gd name="T63" fmla="*/ 128 h 136"/>
              <a:gd name="T64" fmla="*/ 150 w 178"/>
              <a:gd name="T65" fmla="*/ 126 h 136"/>
              <a:gd name="T66" fmla="*/ 154 w 178"/>
              <a:gd name="T67" fmla="*/ 121 h 136"/>
              <a:gd name="T68" fmla="*/ 159 w 178"/>
              <a:gd name="T69" fmla="*/ 117 h 136"/>
              <a:gd name="T70" fmla="*/ 163 w 178"/>
              <a:gd name="T71" fmla="*/ 112 h 136"/>
              <a:gd name="T72" fmla="*/ 168 w 178"/>
              <a:gd name="T73" fmla="*/ 108 h 136"/>
              <a:gd name="T74" fmla="*/ 170 w 178"/>
              <a:gd name="T75" fmla="*/ 102 h 136"/>
              <a:gd name="T76" fmla="*/ 173 w 178"/>
              <a:gd name="T77" fmla="*/ 96 h 136"/>
              <a:gd name="T78" fmla="*/ 177 w 178"/>
              <a:gd name="T79" fmla="*/ 82 h 136"/>
              <a:gd name="T80" fmla="*/ 178 w 178"/>
              <a:gd name="T81" fmla="*/ 68 h 136"/>
              <a:gd name="T82" fmla="*/ 178 w 178"/>
              <a:gd name="T83" fmla="*/ 68 h 136"/>
              <a:gd name="T84" fmla="*/ 177 w 178"/>
              <a:gd name="T85" fmla="*/ 53 h 136"/>
              <a:gd name="T86" fmla="*/ 173 w 178"/>
              <a:gd name="T87" fmla="*/ 40 h 136"/>
              <a:gd name="T88" fmla="*/ 170 w 178"/>
              <a:gd name="T89" fmla="*/ 34 h 136"/>
              <a:gd name="T90" fmla="*/ 168 w 178"/>
              <a:gd name="T91" fmla="*/ 29 h 136"/>
              <a:gd name="T92" fmla="*/ 163 w 178"/>
              <a:gd name="T93" fmla="*/ 23 h 136"/>
              <a:gd name="T94" fmla="*/ 159 w 178"/>
              <a:gd name="T95" fmla="*/ 19 h 136"/>
              <a:gd name="T96" fmla="*/ 154 w 178"/>
              <a:gd name="T97" fmla="*/ 14 h 136"/>
              <a:gd name="T98" fmla="*/ 150 w 178"/>
              <a:gd name="T99" fmla="*/ 11 h 136"/>
              <a:gd name="T100" fmla="*/ 144 w 178"/>
              <a:gd name="T101" fmla="*/ 7 h 136"/>
              <a:gd name="T102" fmla="*/ 138 w 178"/>
              <a:gd name="T103" fmla="*/ 5 h 136"/>
              <a:gd name="T104" fmla="*/ 124 w 178"/>
              <a:gd name="T105" fmla="*/ 1 h 136"/>
              <a:gd name="T106" fmla="*/ 110 w 178"/>
              <a:gd name="T107" fmla="*/ 0 h 136"/>
              <a:gd name="T108" fmla="*/ 69 w 178"/>
              <a:gd name="T10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136">
                <a:moveTo>
                  <a:pt x="69" y="0"/>
                </a:moveTo>
                <a:lnTo>
                  <a:pt x="69" y="0"/>
                </a:lnTo>
                <a:lnTo>
                  <a:pt x="54" y="1"/>
                </a:lnTo>
                <a:lnTo>
                  <a:pt x="41" y="5"/>
                </a:lnTo>
                <a:lnTo>
                  <a:pt x="35" y="7"/>
                </a:lnTo>
                <a:lnTo>
                  <a:pt x="29" y="11"/>
                </a:lnTo>
                <a:lnTo>
                  <a:pt x="24" y="14"/>
                </a:lnTo>
                <a:lnTo>
                  <a:pt x="19" y="19"/>
                </a:lnTo>
                <a:lnTo>
                  <a:pt x="15" y="23"/>
                </a:lnTo>
                <a:lnTo>
                  <a:pt x="11" y="29"/>
                </a:lnTo>
                <a:lnTo>
                  <a:pt x="8" y="34"/>
                </a:lnTo>
                <a:lnTo>
                  <a:pt x="6" y="40"/>
                </a:lnTo>
                <a:lnTo>
                  <a:pt x="2" y="53"/>
                </a:lnTo>
                <a:lnTo>
                  <a:pt x="0" y="68"/>
                </a:lnTo>
                <a:lnTo>
                  <a:pt x="0" y="68"/>
                </a:lnTo>
                <a:lnTo>
                  <a:pt x="2" y="82"/>
                </a:lnTo>
                <a:lnTo>
                  <a:pt x="6" y="96"/>
                </a:lnTo>
                <a:lnTo>
                  <a:pt x="8" y="102"/>
                </a:lnTo>
                <a:lnTo>
                  <a:pt x="11" y="108"/>
                </a:lnTo>
                <a:lnTo>
                  <a:pt x="15" y="112"/>
                </a:lnTo>
                <a:lnTo>
                  <a:pt x="19" y="117"/>
                </a:lnTo>
                <a:lnTo>
                  <a:pt x="24" y="121"/>
                </a:lnTo>
                <a:lnTo>
                  <a:pt x="29" y="126"/>
                </a:lnTo>
                <a:lnTo>
                  <a:pt x="35" y="128"/>
                </a:lnTo>
                <a:lnTo>
                  <a:pt x="41" y="131"/>
                </a:lnTo>
                <a:lnTo>
                  <a:pt x="54" y="135"/>
                </a:lnTo>
                <a:lnTo>
                  <a:pt x="69" y="136"/>
                </a:lnTo>
                <a:lnTo>
                  <a:pt x="110" y="136"/>
                </a:lnTo>
                <a:lnTo>
                  <a:pt x="110" y="136"/>
                </a:lnTo>
                <a:lnTo>
                  <a:pt x="124" y="135"/>
                </a:lnTo>
                <a:lnTo>
                  <a:pt x="138" y="131"/>
                </a:lnTo>
                <a:lnTo>
                  <a:pt x="144" y="128"/>
                </a:lnTo>
                <a:lnTo>
                  <a:pt x="150" y="126"/>
                </a:lnTo>
                <a:lnTo>
                  <a:pt x="154" y="121"/>
                </a:lnTo>
                <a:lnTo>
                  <a:pt x="159" y="117"/>
                </a:lnTo>
                <a:lnTo>
                  <a:pt x="163" y="112"/>
                </a:lnTo>
                <a:lnTo>
                  <a:pt x="168" y="108"/>
                </a:lnTo>
                <a:lnTo>
                  <a:pt x="170" y="102"/>
                </a:lnTo>
                <a:lnTo>
                  <a:pt x="173" y="96"/>
                </a:lnTo>
                <a:lnTo>
                  <a:pt x="177" y="82"/>
                </a:lnTo>
                <a:lnTo>
                  <a:pt x="178" y="68"/>
                </a:lnTo>
                <a:lnTo>
                  <a:pt x="178" y="68"/>
                </a:lnTo>
                <a:lnTo>
                  <a:pt x="177" y="53"/>
                </a:lnTo>
                <a:lnTo>
                  <a:pt x="173" y="40"/>
                </a:lnTo>
                <a:lnTo>
                  <a:pt x="170" y="34"/>
                </a:lnTo>
                <a:lnTo>
                  <a:pt x="168" y="29"/>
                </a:lnTo>
                <a:lnTo>
                  <a:pt x="163" y="23"/>
                </a:lnTo>
                <a:lnTo>
                  <a:pt x="159" y="19"/>
                </a:lnTo>
                <a:lnTo>
                  <a:pt x="154" y="14"/>
                </a:lnTo>
                <a:lnTo>
                  <a:pt x="150" y="11"/>
                </a:lnTo>
                <a:lnTo>
                  <a:pt x="144" y="7"/>
                </a:lnTo>
                <a:lnTo>
                  <a:pt x="138" y="5"/>
                </a:lnTo>
                <a:lnTo>
                  <a:pt x="124" y="1"/>
                </a:lnTo>
                <a:lnTo>
                  <a:pt x="110" y="0"/>
                </a:lnTo>
                <a:lnTo>
                  <a:pt x="69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0.01234</cdr:y>
    </cdr:from>
    <cdr:to>
      <cdr:x>0.00858</cdr:x>
      <cdr:y>0.01349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D0F1503-DC9F-F340-BADA-ADA16F890474}"/>
            </a:ext>
          </a:extLst>
        </cdr:cNvPr>
        <cdr:cNvGrpSpPr>
          <a:grpSpLocks xmlns:a="http://schemas.openxmlformats.org/drawingml/2006/main" noChangeAspect="1"/>
        </cdr:cNvGrpSpPr>
      </cdr:nvGrpSpPr>
      <cdr:grpSpPr bwMode="auto">
        <a:xfrm xmlns:a="http://schemas.openxmlformats.org/drawingml/2006/main">
          <a:off x="50827" y="50683"/>
          <a:ext cx="2033" cy="4723"/>
          <a:chOff x="-8016" y="-1055"/>
          <a:chExt cx="3" cy="7"/>
        </a:xfrm>
      </cdr:grpSpPr>
      <cdr:sp macro="" textlink="">
        <cdr:nvSpPr>
          <cdr:cNvPr id="3" name="AutoShape 3">
            <a:extLst xmlns:a="http://schemas.openxmlformats.org/drawingml/2006/main">
              <a:ext uri="{FF2B5EF4-FFF2-40B4-BE49-F238E27FC236}">
                <a16:creationId xmlns:a16="http://schemas.microsoft.com/office/drawing/2014/main" id="{173717EE-3787-E24E-958F-0328C97E108E}"/>
              </a:ext>
            </a:extLst>
          </cdr:cNvPr>
          <cdr:cNvSpPr>
            <a:spLocks xmlns:a="http://schemas.openxmlformats.org/drawingml/2006/main" noChangeAspect="1" noChangeArrowheads="1" noTextEdit="1"/>
          </cdr:cNvSpPr>
        </cdr:nvSpPr>
        <cdr:spPr bwMode="auto">
          <a:xfrm xmlns:a="http://schemas.openxmlformats.org/drawingml/2006/main">
            <a:off x="-8016" y="-1055"/>
            <a:ext cx="3" cy="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4" name="Freeform 3">
            <a:extLst xmlns:a="http://schemas.openxmlformats.org/drawingml/2006/main">
              <a:ext uri="{FF2B5EF4-FFF2-40B4-BE49-F238E27FC236}">
                <a16:creationId xmlns:a16="http://schemas.microsoft.com/office/drawing/2014/main" id="{2EFB4185-4946-3B4E-A659-2ED495AE345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2"/>
            <a:ext cx="1" cy="4"/>
          </a:xfrm>
          <a:custGeom xmlns:a="http://schemas.openxmlformats.org/drawingml/2006/main">
            <a:avLst/>
            <a:gdLst>
              <a:gd name="T0" fmla="*/ 2163 w 2987"/>
              <a:gd name="T1" fmla="*/ 123 h 7299"/>
              <a:gd name="T2" fmla="*/ 1974 w 2987"/>
              <a:gd name="T3" fmla="*/ 157 h 7299"/>
              <a:gd name="T4" fmla="*/ 1907 w 2987"/>
              <a:gd name="T5" fmla="*/ 157 h 7299"/>
              <a:gd name="T6" fmla="*/ 1862 w 2987"/>
              <a:gd name="T7" fmla="*/ 165 h 7299"/>
              <a:gd name="T8" fmla="*/ 1826 w 2987"/>
              <a:gd name="T9" fmla="*/ 208 h 7299"/>
              <a:gd name="T10" fmla="*/ 1200 w 2987"/>
              <a:gd name="T11" fmla="*/ 219 h 7299"/>
              <a:gd name="T12" fmla="*/ 1159 w 2987"/>
              <a:gd name="T13" fmla="*/ 208 h 7299"/>
              <a:gd name="T14" fmla="*/ 1124 w 2987"/>
              <a:gd name="T15" fmla="*/ 165 h 7299"/>
              <a:gd name="T16" fmla="*/ 982 w 2987"/>
              <a:gd name="T17" fmla="*/ 151 h 7299"/>
              <a:gd name="T18" fmla="*/ 409 w 2987"/>
              <a:gd name="T19" fmla="*/ 55 h 7299"/>
              <a:gd name="T20" fmla="*/ 196 w 2987"/>
              <a:gd name="T21" fmla="*/ 18 h 7299"/>
              <a:gd name="T22" fmla="*/ 0 w 2987"/>
              <a:gd name="T23" fmla="*/ 1228 h 7299"/>
              <a:gd name="T24" fmla="*/ 12 w 2987"/>
              <a:gd name="T25" fmla="*/ 1286 h 7299"/>
              <a:gd name="T26" fmla="*/ 45 w 2987"/>
              <a:gd name="T27" fmla="*/ 1334 h 7299"/>
              <a:gd name="T28" fmla="*/ 91 w 2987"/>
              <a:gd name="T29" fmla="*/ 1367 h 7299"/>
              <a:gd name="T30" fmla="*/ 150 w 2987"/>
              <a:gd name="T31" fmla="*/ 1378 h 7299"/>
              <a:gd name="T32" fmla="*/ 192 w 2987"/>
              <a:gd name="T33" fmla="*/ 4101 h 7299"/>
              <a:gd name="T34" fmla="*/ 204 w 2987"/>
              <a:gd name="T35" fmla="*/ 6835 h 7299"/>
              <a:gd name="T36" fmla="*/ 209 w 2987"/>
              <a:gd name="T37" fmla="*/ 6902 h 7299"/>
              <a:gd name="T38" fmla="*/ 230 w 2987"/>
              <a:gd name="T39" fmla="*/ 6988 h 7299"/>
              <a:gd name="T40" fmla="*/ 267 w 2987"/>
              <a:gd name="T41" fmla="*/ 7068 h 7299"/>
              <a:gd name="T42" fmla="*/ 317 w 2987"/>
              <a:gd name="T43" fmla="*/ 7138 h 7299"/>
              <a:gd name="T44" fmla="*/ 381 w 2987"/>
              <a:gd name="T45" fmla="*/ 7197 h 7299"/>
              <a:gd name="T46" fmla="*/ 455 w 2987"/>
              <a:gd name="T47" fmla="*/ 7245 h 7299"/>
              <a:gd name="T48" fmla="*/ 538 w 2987"/>
              <a:gd name="T49" fmla="*/ 7279 h 7299"/>
              <a:gd name="T50" fmla="*/ 630 w 2987"/>
              <a:gd name="T51" fmla="*/ 7297 h 7299"/>
              <a:gd name="T52" fmla="*/ 703 w 2987"/>
              <a:gd name="T53" fmla="*/ 7299 h 7299"/>
              <a:gd name="T54" fmla="*/ 795 w 2987"/>
              <a:gd name="T55" fmla="*/ 7284 h 7299"/>
              <a:gd name="T56" fmla="*/ 880 w 2987"/>
              <a:gd name="T57" fmla="*/ 7252 h 7299"/>
              <a:gd name="T58" fmla="*/ 957 w 2987"/>
              <a:gd name="T59" fmla="*/ 7205 h 7299"/>
              <a:gd name="T60" fmla="*/ 1024 w 2987"/>
              <a:gd name="T61" fmla="*/ 7144 h 7299"/>
              <a:gd name="T62" fmla="*/ 1078 w 2987"/>
              <a:gd name="T63" fmla="*/ 7071 h 7299"/>
              <a:gd name="T64" fmla="*/ 1117 w 2987"/>
              <a:gd name="T65" fmla="*/ 6987 h 7299"/>
              <a:gd name="T66" fmla="*/ 1141 w 2987"/>
              <a:gd name="T67" fmla="*/ 6897 h 7299"/>
              <a:gd name="T68" fmla="*/ 1175 w 2987"/>
              <a:gd name="T69" fmla="*/ 6220 h 7299"/>
              <a:gd name="T70" fmla="*/ 1313 w 2987"/>
              <a:gd name="T71" fmla="*/ 3073 h 7299"/>
              <a:gd name="T72" fmla="*/ 1854 w 2987"/>
              <a:gd name="T73" fmla="*/ 6849 h 7299"/>
              <a:gd name="T74" fmla="*/ 1863 w 2987"/>
              <a:gd name="T75" fmla="*/ 6917 h 7299"/>
              <a:gd name="T76" fmla="*/ 1889 w 2987"/>
              <a:gd name="T77" fmla="*/ 7002 h 7299"/>
              <a:gd name="T78" fmla="*/ 1930 w 2987"/>
              <a:gd name="T79" fmla="*/ 7081 h 7299"/>
              <a:gd name="T80" fmla="*/ 1984 w 2987"/>
              <a:gd name="T81" fmla="*/ 7150 h 7299"/>
              <a:gd name="T82" fmla="*/ 2050 w 2987"/>
              <a:gd name="T83" fmla="*/ 7208 h 7299"/>
              <a:gd name="T84" fmla="*/ 2125 w 2987"/>
              <a:gd name="T85" fmla="*/ 7254 h 7299"/>
              <a:gd name="T86" fmla="*/ 2207 w 2987"/>
              <a:gd name="T87" fmla="*/ 7284 h 7299"/>
              <a:gd name="T88" fmla="*/ 2296 w 2987"/>
              <a:gd name="T89" fmla="*/ 7298 h 7299"/>
              <a:gd name="T90" fmla="*/ 2366 w 2987"/>
              <a:gd name="T91" fmla="*/ 7297 h 7299"/>
              <a:gd name="T92" fmla="*/ 2458 w 2987"/>
              <a:gd name="T93" fmla="*/ 7278 h 7299"/>
              <a:gd name="T94" fmla="*/ 2540 w 2987"/>
              <a:gd name="T95" fmla="*/ 7243 h 7299"/>
              <a:gd name="T96" fmla="*/ 2615 w 2987"/>
              <a:gd name="T97" fmla="*/ 7194 h 7299"/>
              <a:gd name="T98" fmla="*/ 2678 w 2987"/>
              <a:gd name="T99" fmla="*/ 7131 h 7299"/>
              <a:gd name="T100" fmla="*/ 2727 w 2987"/>
              <a:gd name="T101" fmla="*/ 7058 h 7299"/>
              <a:gd name="T102" fmla="*/ 2762 w 2987"/>
              <a:gd name="T103" fmla="*/ 6974 h 7299"/>
              <a:gd name="T104" fmla="*/ 2779 w 2987"/>
              <a:gd name="T105" fmla="*/ 6883 h 7299"/>
              <a:gd name="T106" fmla="*/ 2836 w 2987"/>
              <a:gd name="T107" fmla="*/ 1378 h 7299"/>
              <a:gd name="T108" fmla="*/ 2881 w 2987"/>
              <a:gd name="T109" fmla="*/ 1371 h 7299"/>
              <a:gd name="T110" fmla="*/ 2931 w 2987"/>
              <a:gd name="T111" fmla="*/ 1343 h 7299"/>
              <a:gd name="T112" fmla="*/ 2968 w 2987"/>
              <a:gd name="T113" fmla="*/ 1299 h 7299"/>
              <a:gd name="T114" fmla="*/ 2986 w 2987"/>
              <a:gd name="T115" fmla="*/ 1244 h 7299"/>
              <a:gd name="T116" fmla="*/ 2829 w 2987"/>
              <a:gd name="T117" fmla="*/ 6 h 7299"/>
              <a:gd name="T118" fmla="*/ 2613 w 2987"/>
              <a:gd name="T119" fmla="*/ 49 h 7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7" h="7299">
                <a:moveTo>
                  <a:pt x="2577" y="55"/>
                </a:moveTo>
                <a:lnTo>
                  <a:pt x="2577" y="55"/>
                </a:lnTo>
                <a:lnTo>
                  <a:pt x="2344" y="93"/>
                </a:lnTo>
                <a:lnTo>
                  <a:pt x="2163" y="123"/>
                </a:lnTo>
                <a:lnTo>
                  <a:pt x="2005" y="151"/>
                </a:lnTo>
                <a:lnTo>
                  <a:pt x="2005" y="151"/>
                </a:lnTo>
                <a:lnTo>
                  <a:pt x="1990" y="155"/>
                </a:lnTo>
                <a:lnTo>
                  <a:pt x="1974" y="157"/>
                </a:lnTo>
                <a:lnTo>
                  <a:pt x="1958" y="160"/>
                </a:lnTo>
                <a:lnTo>
                  <a:pt x="1942" y="161"/>
                </a:lnTo>
                <a:lnTo>
                  <a:pt x="1925" y="160"/>
                </a:lnTo>
                <a:lnTo>
                  <a:pt x="1907" y="157"/>
                </a:lnTo>
                <a:lnTo>
                  <a:pt x="1888" y="155"/>
                </a:lnTo>
                <a:lnTo>
                  <a:pt x="1868" y="151"/>
                </a:lnTo>
                <a:lnTo>
                  <a:pt x="1868" y="151"/>
                </a:lnTo>
                <a:lnTo>
                  <a:pt x="1862" y="165"/>
                </a:lnTo>
                <a:lnTo>
                  <a:pt x="1856" y="178"/>
                </a:lnTo>
                <a:lnTo>
                  <a:pt x="1848" y="190"/>
                </a:lnTo>
                <a:lnTo>
                  <a:pt x="1838" y="200"/>
                </a:lnTo>
                <a:lnTo>
                  <a:pt x="1826" y="208"/>
                </a:lnTo>
                <a:lnTo>
                  <a:pt x="1814" y="213"/>
                </a:lnTo>
                <a:lnTo>
                  <a:pt x="1801" y="217"/>
                </a:lnTo>
                <a:lnTo>
                  <a:pt x="1786" y="219"/>
                </a:lnTo>
                <a:lnTo>
                  <a:pt x="1200" y="219"/>
                </a:lnTo>
                <a:lnTo>
                  <a:pt x="1200" y="219"/>
                </a:lnTo>
                <a:lnTo>
                  <a:pt x="1185" y="217"/>
                </a:lnTo>
                <a:lnTo>
                  <a:pt x="1172" y="213"/>
                </a:lnTo>
                <a:lnTo>
                  <a:pt x="1159" y="208"/>
                </a:lnTo>
                <a:lnTo>
                  <a:pt x="1148" y="200"/>
                </a:lnTo>
                <a:lnTo>
                  <a:pt x="1139" y="190"/>
                </a:lnTo>
                <a:lnTo>
                  <a:pt x="1130" y="178"/>
                </a:lnTo>
                <a:lnTo>
                  <a:pt x="1124" y="165"/>
                </a:lnTo>
                <a:lnTo>
                  <a:pt x="1118" y="151"/>
                </a:lnTo>
                <a:lnTo>
                  <a:pt x="1118" y="151"/>
                </a:lnTo>
                <a:lnTo>
                  <a:pt x="982" y="151"/>
                </a:lnTo>
                <a:lnTo>
                  <a:pt x="982" y="151"/>
                </a:lnTo>
                <a:lnTo>
                  <a:pt x="823" y="123"/>
                </a:lnTo>
                <a:lnTo>
                  <a:pt x="642" y="93"/>
                </a:lnTo>
                <a:lnTo>
                  <a:pt x="409" y="55"/>
                </a:lnTo>
                <a:lnTo>
                  <a:pt x="409" y="55"/>
                </a:lnTo>
                <a:lnTo>
                  <a:pt x="343" y="45"/>
                </a:lnTo>
                <a:lnTo>
                  <a:pt x="271" y="32"/>
                </a:lnTo>
                <a:lnTo>
                  <a:pt x="233" y="26"/>
                </a:lnTo>
                <a:lnTo>
                  <a:pt x="196" y="18"/>
                </a:lnTo>
                <a:lnTo>
                  <a:pt x="158" y="10"/>
                </a:lnTo>
                <a:lnTo>
                  <a:pt x="123" y="0"/>
                </a:lnTo>
                <a:lnTo>
                  <a:pt x="0" y="1228"/>
                </a:lnTo>
                <a:lnTo>
                  <a:pt x="0" y="1228"/>
                </a:lnTo>
                <a:lnTo>
                  <a:pt x="1" y="1244"/>
                </a:lnTo>
                <a:lnTo>
                  <a:pt x="3" y="1258"/>
                </a:lnTo>
                <a:lnTo>
                  <a:pt x="7" y="1273"/>
                </a:lnTo>
                <a:lnTo>
                  <a:pt x="12" y="1286"/>
                </a:lnTo>
                <a:lnTo>
                  <a:pt x="18" y="1299"/>
                </a:lnTo>
                <a:lnTo>
                  <a:pt x="26" y="1312"/>
                </a:lnTo>
                <a:lnTo>
                  <a:pt x="34" y="1323"/>
                </a:lnTo>
                <a:lnTo>
                  <a:pt x="45" y="1334"/>
                </a:lnTo>
                <a:lnTo>
                  <a:pt x="55" y="1343"/>
                </a:lnTo>
                <a:lnTo>
                  <a:pt x="67" y="1352"/>
                </a:lnTo>
                <a:lnTo>
                  <a:pt x="79" y="1360"/>
                </a:lnTo>
                <a:lnTo>
                  <a:pt x="91" y="1367"/>
                </a:lnTo>
                <a:lnTo>
                  <a:pt x="106" y="1371"/>
                </a:lnTo>
                <a:lnTo>
                  <a:pt x="119" y="1375"/>
                </a:lnTo>
                <a:lnTo>
                  <a:pt x="135" y="1378"/>
                </a:lnTo>
                <a:lnTo>
                  <a:pt x="150" y="1378"/>
                </a:lnTo>
                <a:lnTo>
                  <a:pt x="191" y="1378"/>
                </a:lnTo>
                <a:lnTo>
                  <a:pt x="191" y="1378"/>
                </a:lnTo>
                <a:lnTo>
                  <a:pt x="191" y="2739"/>
                </a:lnTo>
                <a:lnTo>
                  <a:pt x="192" y="4101"/>
                </a:lnTo>
                <a:lnTo>
                  <a:pt x="194" y="4784"/>
                </a:lnTo>
                <a:lnTo>
                  <a:pt x="196" y="5466"/>
                </a:lnTo>
                <a:lnTo>
                  <a:pt x="200" y="6150"/>
                </a:lnTo>
                <a:lnTo>
                  <a:pt x="204" y="6835"/>
                </a:lnTo>
                <a:lnTo>
                  <a:pt x="204" y="6835"/>
                </a:lnTo>
                <a:lnTo>
                  <a:pt x="205" y="6858"/>
                </a:lnTo>
                <a:lnTo>
                  <a:pt x="207" y="6880"/>
                </a:lnTo>
                <a:lnTo>
                  <a:pt x="209" y="6902"/>
                </a:lnTo>
                <a:lnTo>
                  <a:pt x="213" y="6925"/>
                </a:lnTo>
                <a:lnTo>
                  <a:pt x="218" y="6946"/>
                </a:lnTo>
                <a:lnTo>
                  <a:pt x="223" y="6968"/>
                </a:lnTo>
                <a:lnTo>
                  <a:pt x="230" y="6988"/>
                </a:lnTo>
                <a:lnTo>
                  <a:pt x="238" y="7010"/>
                </a:lnTo>
                <a:lnTo>
                  <a:pt x="247" y="7029"/>
                </a:lnTo>
                <a:lnTo>
                  <a:pt x="257" y="7049"/>
                </a:lnTo>
                <a:lnTo>
                  <a:pt x="267" y="7068"/>
                </a:lnTo>
                <a:lnTo>
                  <a:pt x="278" y="7086"/>
                </a:lnTo>
                <a:lnTo>
                  <a:pt x="290" y="7103"/>
                </a:lnTo>
                <a:lnTo>
                  <a:pt x="304" y="7121"/>
                </a:lnTo>
                <a:lnTo>
                  <a:pt x="317" y="7138"/>
                </a:lnTo>
                <a:lnTo>
                  <a:pt x="332" y="7154"/>
                </a:lnTo>
                <a:lnTo>
                  <a:pt x="347" y="7169"/>
                </a:lnTo>
                <a:lnTo>
                  <a:pt x="364" y="7184"/>
                </a:lnTo>
                <a:lnTo>
                  <a:pt x="381" y="7197"/>
                </a:lnTo>
                <a:lnTo>
                  <a:pt x="399" y="7211"/>
                </a:lnTo>
                <a:lnTo>
                  <a:pt x="417" y="7223"/>
                </a:lnTo>
                <a:lnTo>
                  <a:pt x="436" y="7234"/>
                </a:lnTo>
                <a:lnTo>
                  <a:pt x="455" y="7245"/>
                </a:lnTo>
                <a:lnTo>
                  <a:pt x="475" y="7255"/>
                </a:lnTo>
                <a:lnTo>
                  <a:pt x="496" y="7264"/>
                </a:lnTo>
                <a:lnTo>
                  <a:pt x="517" y="7272"/>
                </a:lnTo>
                <a:lnTo>
                  <a:pt x="538" y="7279"/>
                </a:lnTo>
                <a:lnTo>
                  <a:pt x="561" y="7284"/>
                </a:lnTo>
                <a:lnTo>
                  <a:pt x="583" y="7290"/>
                </a:lnTo>
                <a:lnTo>
                  <a:pt x="606" y="7293"/>
                </a:lnTo>
                <a:lnTo>
                  <a:pt x="630" y="7297"/>
                </a:lnTo>
                <a:lnTo>
                  <a:pt x="655" y="7299"/>
                </a:lnTo>
                <a:lnTo>
                  <a:pt x="655" y="7299"/>
                </a:lnTo>
                <a:lnTo>
                  <a:pt x="679" y="7299"/>
                </a:lnTo>
                <a:lnTo>
                  <a:pt x="703" y="7299"/>
                </a:lnTo>
                <a:lnTo>
                  <a:pt x="726" y="7297"/>
                </a:lnTo>
                <a:lnTo>
                  <a:pt x="749" y="7293"/>
                </a:lnTo>
                <a:lnTo>
                  <a:pt x="772" y="7290"/>
                </a:lnTo>
                <a:lnTo>
                  <a:pt x="795" y="7284"/>
                </a:lnTo>
                <a:lnTo>
                  <a:pt x="817" y="7278"/>
                </a:lnTo>
                <a:lnTo>
                  <a:pt x="839" y="7271"/>
                </a:lnTo>
                <a:lnTo>
                  <a:pt x="860" y="7262"/>
                </a:lnTo>
                <a:lnTo>
                  <a:pt x="880" y="7252"/>
                </a:lnTo>
                <a:lnTo>
                  <a:pt x="900" y="7242"/>
                </a:lnTo>
                <a:lnTo>
                  <a:pt x="920" y="7231"/>
                </a:lnTo>
                <a:lnTo>
                  <a:pt x="939" y="7219"/>
                </a:lnTo>
                <a:lnTo>
                  <a:pt x="957" y="7205"/>
                </a:lnTo>
                <a:lnTo>
                  <a:pt x="975" y="7191"/>
                </a:lnTo>
                <a:lnTo>
                  <a:pt x="992" y="7176"/>
                </a:lnTo>
                <a:lnTo>
                  <a:pt x="1009" y="7160"/>
                </a:lnTo>
                <a:lnTo>
                  <a:pt x="1024" y="7144"/>
                </a:lnTo>
                <a:lnTo>
                  <a:pt x="1039" y="7127"/>
                </a:lnTo>
                <a:lnTo>
                  <a:pt x="1052" y="7109"/>
                </a:lnTo>
                <a:lnTo>
                  <a:pt x="1066" y="7090"/>
                </a:lnTo>
                <a:lnTo>
                  <a:pt x="1078" y="7071"/>
                </a:lnTo>
                <a:lnTo>
                  <a:pt x="1089" y="7051"/>
                </a:lnTo>
                <a:lnTo>
                  <a:pt x="1099" y="7030"/>
                </a:lnTo>
                <a:lnTo>
                  <a:pt x="1109" y="7010"/>
                </a:lnTo>
                <a:lnTo>
                  <a:pt x="1117" y="6987"/>
                </a:lnTo>
                <a:lnTo>
                  <a:pt x="1125" y="6965"/>
                </a:lnTo>
                <a:lnTo>
                  <a:pt x="1132" y="6943"/>
                </a:lnTo>
                <a:lnTo>
                  <a:pt x="1136" y="6920"/>
                </a:lnTo>
                <a:lnTo>
                  <a:pt x="1141" y="6897"/>
                </a:lnTo>
                <a:lnTo>
                  <a:pt x="1144" y="6872"/>
                </a:lnTo>
                <a:lnTo>
                  <a:pt x="1145" y="6849"/>
                </a:lnTo>
                <a:lnTo>
                  <a:pt x="1145" y="6849"/>
                </a:lnTo>
                <a:lnTo>
                  <a:pt x="1175" y="6220"/>
                </a:lnTo>
                <a:lnTo>
                  <a:pt x="1204" y="5590"/>
                </a:lnTo>
                <a:lnTo>
                  <a:pt x="1232" y="4961"/>
                </a:lnTo>
                <a:lnTo>
                  <a:pt x="1260" y="4331"/>
                </a:lnTo>
                <a:lnTo>
                  <a:pt x="1313" y="3073"/>
                </a:lnTo>
                <a:lnTo>
                  <a:pt x="1364" y="1815"/>
                </a:lnTo>
                <a:lnTo>
                  <a:pt x="1364" y="1815"/>
                </a:lnTo>
                <a:lnTo>
                  <a:pt x="1650" y="1815"/>
                </a:lnTo>
                <a:lnTo>
                  <a:pt x="1854" y="6849"/>
                </a:lnTo>
                <a:lnTo>
                  <a:pt x="1854" y="6849"/>
                </a:lnTo>
                <a:lnTo>
                  <a:pt x="1857" y="6871"/>
                </a:lnTo>
                <a:lnTo>
                  <a:pt x="1860" y="6894"/>
                </a:lnTo>
                <a:lnTo>
                  <a:pt x="1863" y="6917"/>
                </a:lnTo>
                <a:lnTo>
                  <a:pt x="1869" y="6938"/>
                </a:lnTo>
                <a:lnTo>
                  <a:pt x="1874" y="6960"/>
                </a:lnTo>
                <a:lnTo>
                  <a:pt x="1881" y="6982"/>
                </a:lnTo>
                <a:lnTo>
                  <a:pt x="1889" y="7002"/>
                </a:lnTo>
                <a:lnTo>
                  <a:pt x="1898" y="7023"/>
                </a:lnTo>
                <a:lnTo>
                  <a:pt x="1908" y="7042"/>
                </a:lnTo>
                <a:lnTo>
                  <a:pt x="1919" y="7062"/>
                </a:lnTo>
                <a:lnTo>
                  <a:pt x="1930" y="7081"/>
                </a:lnTo>
                <a:lnTo>
                  <a:pt x="1943" y="7099"/>
                </a:lnTo>
                <a:lnTo>
                  <a:pt x="1956" y="7117"/>
                </a:lnTo>
                <a:lnTo>
                  <a:pt x="1969" y="7134"/>
                </a:lnTo>
                <a:lnTo>
                  <a:pt x="1984" y="7150"/>
                </a:lnTo>
                <a:lnTo>
                  <a:pt x="2000" y="7166"/>
                </a:lnTo>
                <a:lnTo>
                  <a:pt x="2015" y="7181"/>
                </a:lnTo>
                <a:lnTo>
                  <a:pt x="2032" y="7195"/>
                </a:lnTo>
                <a:lnTo>
                  <a:pt x="2050" y="7208"/>
                </a:lnTo>
                <a:lnTo>
                  <a:pt x="2068" y="7221"/>
                </a:lnTo>
                <a:lnTo>
                  <a:pt x="2086" y="7233"/>
                </a:lnTo>
                <a:lnTo>
                  <a:pt x="2105" y="7244"/>
                </a:lnTo>
                <a:lnTo>
                  <a:pt x="2125" y="7254"/>
                </a:lnTo>
                <a:lnTo>
                  <a:pt x="2144" y="7263"/>
                </a:lnTo>
                <a:lnTo>
                  <a:pt x="2165" y="7271"/>
                </a:lnTo>
                <a:lnTo>
                  <a:pt x="2185" y="7278"/>
                </a:lnTo>
                <a:lnTo>
                  <a:pt x="2207" y="7284"/>
                </a:lnTo>
                <a:lnTo>
                  <a:pt x="2229" y="7289"/>
                </a:lnTo>
                <a:lnTo>
                  <a:pt x="2251" y="7293"/>
                </a:lnTo>
                <a:lnTo>
                  <a:pt x="2273" y="7297"/>
                </a:lnTo>
                <a:lnTo>
                  <a:pt x="2296" y="7298"/>
                </a:lnTo>
                <a:lnTo>
                  <a:pt x="2318" y="7299"/>
                </a:lnTo>
                <a:lnTo>
                  <a:pt x="2318" y="7299"/>
                </a:lnTo>
                <a:lnTo>
                  <a:pt x="2343" y="7298"/>
                </a:lnTo>
                <a:lnTo>
                  <a:pt x="2366" y="7297"/>
                </a:lnTo>
                <a:lnTo>
                  <a:pt x="2390" y="7293"/>
                </a:lnTo>
                <a:lnTo>
                  <a:pt x="2413" y="7289"/>
                </a:lnTo>
                <a:lnTo>
                  <a:pt x="2435" y="7284"/>
                </a:lnTo>
                <a:lnTo>
                  <a:pt x="2458" y="7278"/>
                </a:lnTo>
                <a:lnTo>
                  <a:pt x="2479" y="7271"/>
                </a:lnTo>
                <a:lnTo>
                  <a:pt x="2500" y="7263"/>
                </a:lnTo>
                <a:lnTo>
                  <a:pt x="2520" y="7253"/>
                </a:lnTo>
                <a:lnTo>
                  <a:pt x="2540" y="7243"/>
                </a:lnTo>
                <a:lnTo>
                  <a:pt x="2560" y="7232"/>
                </a:lnTo>
                <a:lnTo>
                  <a:pt x="2579" y="7221"/>
                </a:lnTo>
                <a:lnTo>
                  <a:pt x="2597" y="7207"/>
                </a:lnTo>
                <a:lnTo>
                  <a:pt x="2615" y="7194"/>
                </a:lnTo>
                <a:lnTo>
                  <a:pt x="2632" y="7179"/>
                </a:lnTo>
                <a:lnTo>
                  <a:pt x="2648" y="7164"/>
                </a:lnTo>
                <a:lnTo>
                  <a:pt x="2663" y="7148"/>
                </a:lnTo>
                <a:lnTo>
                  <a:pt x="2678" y="7131"/>
                </a:lnTo>
                <a:lnTo>
                  <a:pt x="2691" y="7114"/>
                </a:lnTo>
                <a:lnTo>
                  <a:pt x="2703" y="7096"/>
                </a:lnTo>
                <a:lnTo>
                  <a:pt x="2716" y="7077"/>
                </a:lnTo>
                <a:lnTo>
                  <a:pt x="2727" y="7058"/>
                </a:lnTo>
                <a:lnTo>
                  <a:pt x="2737" y="7038"/>
                </a:lnTo>
                <a:lnTo>
                  <a:pt x="2746" y="7016"/>
                </a:lnTo>
                <a:lnTo>
                  <a:pt x="2755" y="6995"/>
                </a:lnTo>
                <a:lnTo>
                  <a:pt x="2762" y="6974"/>
                </a:lnTo>
                <a:lnTo>
                  <a:pt x="2768" y="6951"/>
                </a:lnTo>
                <a:lnTo>
                  <a:pt x="2773" y="6929"/>
                </a:lnTo>
                <a:lnTo>
                  <a:pt x="2777" y="6907"/>
                </a:lnTo>
                <a:lnTo>
                  <a:pt x="2779" y="6883"/>
                </a:lnTo>
                <a:lnTo>
                  <a:pt x="2782" y="6859"/>
                </a:lnTo>
                <a:lnTo>
                  <a:pt x="2782" y="6835"/>
                </a:lnTo>
                <a:lnTo>
                  <a:pt x="2782" y="1378"/>
                </a:lnTo>
                <a:lnTo>
                  <a:pt x="2836" y="1378"/>
                </a:lnTo>
                <a:lnTo>
                  <a:pt x="2836" y="1378"/>
                </a:lnTo>
                <a:lnTo>
                  <a:pt x="2852" y="1378"/>
                </a:lnTo>
                <a:lnTo>
                  <a:pt x="2867" y="1375"/>
                </a:lnTo>
                <a:lnTo>
                  <a:pt x="2881" y="1371"/>
                </a:lnTo>
                <a:lnTo>
                  <a:pt x="2894" y="1367"/>
                </a:lnTo>
                <a:lnTo>
                  <a:pt x="2908" y="1360"/>
                </a:lnTo>
                <a:lnTo>
                  <a:pt x="2920" y="1352"/>
                </a:lnTo>
                <a:lnTo>
                  <a:pt x="2931" y="1343"/>
                </a:lnTo>
                <a:lnTo>
                  <a:pt x="2943" y="1334"/>
                </a:lnTo>
                <a:lnTo>
                  <a:pt x="2953" y="1323"/>
                </a:lnTo>
                <a:lnTo>
                  <a:pt x="2960" y="1312"/>
                </a:lnTo>
                <a:lnTo>
                  <a:pt x="2968" y="1299"/>
                </a:lnTo>
                <a:lnTo>
                  <a:pt x="2975" y="1286"/>
                </a:lnTo>
                <a:lnTo>
                  <a:pt x="2979" y="1273"/>
                </a:lnTo>
                <a:lnTo>
                  <a:pt x="2984" y="1258"/>
                </a:lnTo>
                <a:lnTo>
                  <a:pt x="2986" y="1244"/>
                </a:lnTo>
                <a:lnTo>
                  <a:pt x="2987" y="1228"/>
                </a:lnTo>
                <a:lnTo>
                  <a:pt x="2864" y="0"/>
                </a:lnTo>
                <a:lnTo>
                  <a:pt x="2864" y="0"/>
                </a:lnTo>
                <a:lnTo>
                  <a:pt x="2829" y="6"/>
                </a:lnTo>
                <a:lnTo>
                  <a:pt x="2793" y="12"/>
                </a:lnTo>
                <a:lnTo>
                  <a:pt x="2720" y="28"/>
                </a:lnTo>
                <a:lnTo>
                  <a:pt x="2649" y="42"/>
                </a:lnTo>
                <a:lnTo>
                  <a:pt x="2613" y="49"/>
                </a:lnTo>
                <a:lnTo>
                  <a:pt x="2577" y="55"/>
                </a:lnTo>
                <a:lnTo>
                  <a:pt x="2577" y="55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5" name="Freeform 4">
            <a:extLst xmlns:a="http://schemas.openxmlformats.org/drawingml/2006/main">
              <a:ext uri="{FF2B5EF4-FFF2-40B4-BE49-F238E27FC236}">
                <a16:creationId xmlns:a16="http://schemas.microsoft.com/office/drawing/2014/main" id="{025176E0-0D32-7F4E-B1F2-1E7BA36BCEE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6" y="-1053"/>
            <a:ext cx="3" cy="2"/>
          </a:xfrm>
          <a:custGeom xmlns:a="http://schemas.openxmlformats.org/drawingml/2006/main">
            <a:avLst/>
            <a:gdLst>
              <a:gd name="T0" fmla="*/ 5056 w 5148"/>
              <a:gd name="T1" fmla="*/ 2238 h 3406"/>
              <a:gd name="T2" fmla="*/ 4856 w 5148"/>
              <a:gd name="T3" fmla="*/ 1710 h 3406"/>
              <a:gd name="T4" fmla="*/ 4644 w 5148"/>
              <a:gd name="T5" fmla="*/ 1284 h 3406"/>
              <a:gd name="T6" fmla="*/ 4311 w 5148"/>
              <a:gd name="T7" fmla="*/ 757 h 3406"/>
              <a:gd name="T8" fmla="*/ 3989 w 5148"/>
              <a:gd name="T9" fmla="*/ 349 h 3406"/>
              <a:gd name="T10" fmla="*/ 3763 w 5148"/>
              <a:gd name="T11" fmla="*/ 163 h 3406"/>
              <a:gd name="T12" fmla="*/ 3526 w 5148"/>
              <a:gd name="T13" fmla="*/ 38 h 3406"/>
              <a:gd name="T14" fmla="*/ 3230 w 5148"/>
              <a:gd name="T15" fmla="*/ 111 h 3406"/>
              <a:gd name="T16" fmla="*/ 2862 w 5148"/>
              <a:gd name="T17" fmla="*/ 242 h 3406"/>
              <a:gd name="T18" fmla="*/ 2517 w 5148"/>
              <a:gd name="T19" fmla="*/ 271 h 3406"/>
              <a:gd name="T20" fmla="*/ 2127 w 5148"/>
              <a:gd name="T21" fmla="*/ 203 h 3406"/>
              <a:gd name="T22" fmla="*/ 1777 w 5148"/>
              <a:gd name="T23" fmla="*/ 32 h 3406"/>
              <a:gd name="T24" fmla="*/ 1596 w 5148"/>
              <a:gd name="T25" fmla="*/ 52 h 3406"/>
              <a:gd name="T26" fmla="*/ 1351 w 5148"/>
              <a:gd name="T27" fmla="*/ 195 h 3406"/>
              <a:gd name="T28" fmla="*/ 1137 w 5148"/>
              <a:gd name="T29" fmla="*/ 374 h 3406"/>
              <a:gd name="T30" fmla="*/ 831 w 5148"/>
              <a:gd name="T31" fmla="*/ 757 h 3406"/>
              <a:gd name="T32" fmla="*/ 504 w 5148"/>
              <a:gd name="T33" fmla="*/ 1284 h 3406"/>
              <a:gd name="T34" fmla="*/ 302 w 5148"/>
              <a:gd name="T35" fmla="*/ 1708 h 3406"/>
              <a:gd name="T36" fmla="*/ 98 w 5148"/>
              <a:gd name="T37" fmla="*/ 2231 h 3406"/>
              <a:gd name="T38" fmla="*/ 8 w 5148"/>
              <a:gd name="T39" fmla="*/ 2530 h 3406"/>
              <a:gd name="T40" fmla="*/ 6 w 5148"/>
              <a:gd name="T41" fmla="*/ 2664 h 3406"/>
              <a:gd name="T42" fmla="*/ 50 w 5148"/>
              <a:gd name="T43" fmla="*/ 2789 h 3406"/>
              <a:gd name="T44" fmla="*/ 135 w 5148"/>
              <a:gd name="T45" fmla="*/ 2894 h 3406"/>
              <a:gd name="T46" fmla="*/ 252 w 5148"/>
              <a:gd name="T47" fmla="*/ 2968 h 3406"/>
              <a:gd name="T48" fmla="*/ 2118 w 5148"/>
              <a:gd name="T49" fmla="*/ 3402 h 3406"/>
              <a:gd name="T50" fmla="*/ 2232 w 5148"/>
              <a:gd name="T51" fmla="*/ 3398 h 3406"/>
              <a:gd name="T52" fmla="*/ 2336 w 5148"/>
              <a:gd name="T53" fmla="*/ 3358 h 3406"/>
              <a:gd name="T54" fmla="*/ 2422 w 5148"/>
              <a:gd name="T55" fmla="*/ 3288 h 3406"/>
              <a:gd name="T56" fmla="*/ 2482 w 5148"/>
              <a:gd name="T57" fmla="*/ 3194 h 3406"/>
              <a:gd name="T58" fmla="*/ 2507 w 5148"/>
              <a:gd name="T59" fmla="*/ 3097 h 3406"/>
              <a:gd name="T60" fmla="*/ 2496 w 5148"/>
              <a:gd name="T61" fmla="*/ 2980 h 3406"/>
              <a:gd name="T62" fmla="*/ 2448 w 5148"/>
              <a:gd name="T63" fmla="*/ 2871 h 3406"/>
              <a:gd name="T64" fmla="*/ 2368 w 5148"/>
              <a:gd name="T65" fmla="*/ 2783 h 3406"/>
              <a:gd name="T66" fmla="*/ 2262 w 5148"/>
              <a:gd name="T67" fmla="*/ 2728 h 3406"/>
              <a:gd name="T68" fmla="*/ 1026 w 5148"/>
              <a:gd name="T69" fmla="*/ 2138 h 3406"/>
              <a:gd name="T70" fmla="*/ 1229 w 5148"/>
              <a:gd name="T71" fmla="*/ 1726 h 3406"/>
              <a:gd name="T72" fmla="*/ 1364 w 5148"/>
              <a:gd name="T73" fmla="*/ 2312 h 3406"/>
              <a:gd name="T74" fmla="*/ 2110 w 5148"/>
              <a:gd name="T75" fmla="*/ 2553 h 3406"/>
              <a:gd name="T76" fmla="*/ 2201 w 5148"/>
              <a:gd name="T77" fmla="*/ 2275 h 3406"/>
              <a:gd name="T78" fmla="*/ 2239 w 5148"/>
              <a:gd name="T79" fmla="*/ 2235 h 3406"/>
              <a:gd name="T80" fmla="*/ 2862 w 5148"/>
              <a:gd name="T81" fmla="*/ 2223 h 3406"/>
              <a:gd name="T82" fmla="*/ 2913 w 5148"/>
              <a:gd name="T83" fmla="*/ 2243 h 3406"/>
              <a:gd name="T84" fmla="*/ 2943 w 5148"/>
              <a:gd name="T85" fmla="*/ 2290 h 3406"/>
              <a:gd name="T86" fmla="*/ 3409 w 5148"/>
              <a:gd name="T87" fmla="*/ 2428 h 3406"/>
              <a:gd name="T88" fmla="*/ 3749 w 5148"/>
              <a:gd name="T89" fmla="*/ 1474 h 3406"/>
              <a:gd name="T90" fmla="*/ 3973 w 5148"/>
              <a:gd name="T91" fmla="*/ 1853 h 3406"/>
              <a:gd name="T92" fmla="*/ 4149 w 5148"/>
              <a:gd name="T93" fmla="*/ 2231 h 3406"/>
              <a:gd name="T94" fmla="*/ 2843 w 5148"/>
              <a:gd name="T95" fmla="*/ 2740 h 3406"/>
              <a:gd name="T96" fmla="*/ 2745 w 5148"/>
              <a:gd name="T97" fmla="*/ 2803 h 3406"/>
              <a:gd name="T98" fmla="*/ 2673 w 5148"/>
              <a:gd name="T99" fmla="*/ 2895 h 3406"/>
              <a:gd name="T100" fmla="*/ 2635 w 5148"/>
              <a:gd name="T101" fmla="*/ 3007 h 3406"/>
              <a:gd name="T102" fmla="*/ 2635 w 5148"/>
              <a:gd name="T103" fmla="*/ 3128 h 3406"/>
              <a:gd name="T104" fmla="*/ 2670 w 5148"/>
              <a:gd name="T105" fmla="*/ 3227 h 3406"/>
              <a:gd name="T106" fmla="*/ 2739 w 5148"/>
              <a:gd name="T107" fmla="*/ 3316 h 3406"/>
              <a:gd name="T108" fmla="*/ 2831 w 5148"/>
              <a:gd name="T109" fmla="*/ 3377 h 3406"/>
              <a:gd name="T110" fmla="*/ 2938 w 5148"/>
              <a:gd name="T111" fmla="*/ 3404 h 3406"/>
              <a:gd name="T112" fmla="*/ 3053 w 5148"/>
              <a:gd name="T113" fmla="*/ 3397 h 3406"/>
              <a:gd name="T114" fmla="*/ 4927 w 5148"/>
              <a:gd name="T115" fmla="*/ 2946 h 3406"/>
              <a:gd name="T116" fmla="*/ 5039 w 5148"/>
              <a:gd name="T117" fmla="*/ 2860 h 3406"/>
              <a:gd name="T118" fmla="*/ 5112 w 5148"/>
              <a:gd name="T119" fmla="*/ 2750 h 3406"/>
              <a:gd name="T120" fmla="*/ 5147 w 5148"/>
              <a:gd name="T121" fmla="*/ 2625 h 3406"/>
              <a:gd name="T122" fmla="*/ 5140 w 5148"/>
              <a:gd name="T123" fmla="*/ 2509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8" h="3406">
                <a:moveTo>
                  <a:pt x="5140" y="2509"/>
                </a:moveTo>
                <a:lnTo>
                  <a:pt x="5140" y="2509"/>
                </a:lnTo>
                <a:lnTo>
                  <a:pt x="5129" y="2468"/>
                </a:lnTo>
                <a:lnTo>
                  <a:pt x="5114" y="2419"/>
                </a:lnTo>
                <a:lnTo>
                  <a:pt x="5098" y="2364"/>
                </a:lnTo>
                <a:lnTo>
                  <a:pt x="5078" y="2303"/>
                </a:lnTo>
                <a:lnTo>
                  <a:pt x="5056" y="2238"/>
                </a:lnTo>
                <a:lnTo>
                  <a:pt x="5033" y="2169"/>
                </a:lnTo>
                <a:lnTo>
                  <a:pt x="5007" y="2096"/>
                </a:lnTo>
                <a:lnTo>
                  <a:pt x="4980" y="2021"/>
                </a:lnTo>
                <a:lnTo>
                  <a:pt x="4951" y="1944"/>
                </a:lnTo>
                <a:lnTo>
                  <a:pt x="4921" y="1866"/>
                </a:lnTo>
                <a:lnTo>
                  <a:pt x="4889" y="1788"/>
                </a:lnTo>
                <a:lnTo>
                  <a:pt x="4856" y="1710"/>
                </a:lnTo>
                <a:lnTo>
                  <a:pt x="4823" y="1633"/>
                </a:lnTo>
                <a:lnTo>
                  <a:pt x="4788" y="1558"/>
                </a:lnTo>
                <a:lnTo>
                  <a:pt x="4753" y="1487"/>
                </a:lnTo>
                <a:lnTo>
                  <a:pt x="4718" y="1419"/>
                </a:lnTo>
                <a:lnTo>
                  <a:pt x="4718" y="1419"/>
                </a:lnTo>
                <a:lnTo>
                  <a:pt x="4682" y="1353"/>
                </a:lnTo>
                <a:lnTo>
                  <a:pt x="4644" y="1284"/>
                </a:lnTo>
                <a:lnTo>
                  <a:pt x="4602" y="1211"/>
                </a:lnTo>
                <a:lnTo>
                  <a:pt x="4558" y="1137"/>
                </a:lnTo>
                <a:lnTo>
                  <a:pt x="4511" y="1061"/>
                </a:lnTo>
                <a:lnTo>
                  <a:pt x="4463" y="984"/>
                </a:lnTo>
                <a:lnTo>
                  <a:pt x="4414" y="908"/>
                </a:lnTo>
                <a:lnTo>
                  <a:pt x="4363" y="832"/>
                </a:lnTo>
                <a:lnTo>
                  <a:pt x="4311" y="757"/>
                </a:lnTo>
                <a:lnTo>
                  <a:pt x="4260" y="685"/>
                </a:lnTo>
                <a:lnTo>
                  <a:pt x="4208" y="614"/>
                </a:lnTo>
                <a:lnTo>
                  <a:pt x="4157" y="547"/>
                </a:lnTo>
                <a:lnTo>
                  <a:pt x="4108" y="485"/>
                </a:lnTo>
                <a:lnTo>
                  <a:pt x="4059" y="427"/>
                </a:lnTo>
                <a:lnTo>
                  <a:pt x="4012" y="374"/>
                </a:lnTo>
                <a:lnTo>
                  <a:pt x="3989" y="349"/>
                </a:lnTo>
                <a:lnTo>
                  <a:pt x="3967" y="327"/>
                </a:lnTo>
                <a:lnTo>
                  <a:pt x="3967" y="327"/>
                </a:lnTo>
                <a:lnTo>
                  <a:pt x="3925" y="288"/>
                </a:lnTo>
                <a:lnTo>
                  <a:pt x="3882" y="252"/>
                </a:lnTo>
                <a:lnTo>
                  <a:pt x="3841" y="220"/>
                </a:lnTo>
                <a:lnTo>
                  <a:pt x="3802" y="190"/>
                </a:lnTo>
                <a:lnTo>
                  <a:pt x="3763" y="163"/>
                </a:lnTo>
                <a:lnTo>
                  <a:pt x="3725" y="138"/>
                </a:lnTo>
                <a:lnTo>
                  <a:pt x="3689" y="117"/>
                </a:lnTo>
                <a:lnTo>
                  <a:pt x="3653" y="97"/>
                </a:lnTo>
                <a:lnTo>
                  <a:pt x="3620" y="79"/>
                </a:lnTo>
                <a:lnTo>
                  <a:pt x="3587" y="63"/>
                </a:lnTo>
                <a:lnTo>
                  <a:pt x="3556" y="50"/>
                </a:lnTo>
                <a:lnTo>
                  <a:pt x="3526" y="38"/>
                </a:lnTo>
                <a:lnTo>
                  <a:pt x="3471" y="16"/>
                </a:lnTo>
                <a:lnTo>
                  <a:pt x="3422" y="0"/>
                </a:lnTo>
                <a:lnTo>
                  <a:pt x="3422" y="0"/>
                </a:lnTo>
                <a:lnTo>
                  <a:pt x="3375" y="30"/>
                </a:lnTo>
                <a:lnTo>
                  <a:pt x="3328" y="59"/>
                </a:lnTo>
                <a:lnTo>
                  <a:pt x="3279" y="86"/>
                </a:lnTo>
                <a:lnTo>
                  <a:pt x="3230" y="111"/>
                </a:lnTo>
                <a:lnTo>
                  <a:pt x="3180" y="136"/>
                </a:lnTo>
                <a:lnTo>
                  <a:pt x="3129" y="158"/>
                </a:lnTo>
                <a:lnTo>
                  <a:pt x="3077" y="178"/>
                </a:lnTo>
                <a:lnTo>
                  <a:pt x="3024" y="197"/>
                </a:lnTo>
                <a:lnTo>
                  <a:pt x="2971" y="214"/>
                </a:lnTo>
                <a:lnTo>
                  <a:pt x="2917" y="230"/>
                </a:lnTo>
                <a:lnTo>
                  <a:pt x="2862" y="242"/>
                </a:lnTo>
                <a:lnTo>
                  <a:pt x="2806" y="253"/>
                </a:lnTo>
                <a:lnTo>
                  <a:pt x="2749" y="261"/>
                </a:lnTo>
                <a:lnTo>
                  <a:pt x="2692" y="268"/>
                </a:lnTo>
                <a:lnTo>
                  <a:pt x="2634" y="271"/>
                </a:lnTo>
                <a:lnTo>
                  <a:pt x="2576" y="272"/>
                </a:lnTo>
                <a:lnTo>
                  <a:pt x="2576" y="272"/>
                </a:lnTo>
                <a:lnTo>
                  <a:pt x="2517" y="271"/>
                </a:lnTo>
                <a:lnTo>
                  <a:pt x="2460" y="268"/>
                </a:lnTo>
                <a:lnTo>
                  <a:pt x="2403" y="262"/>
                </a:lnTo>
                <a:lnTo>
                  <a:pt x="2346" y="254"/>
                </a:lnTo>
                <a:lnTo>
                  <a:pt x="2290" y="246"/>
                </a:lnTo>
                <a:lnTo>
                  <a:pt x="2235" y="233"/>
                </a:lnTo>
                <a:lnTo>
                  <a:pt x="2181" y="219"/>
                </a:lnTo>
                <a:lnTo>
                  <a:pt x="2127" y="203"/>
                </a:lnTo>
                <a:lnTo>
                  <a:pt x="2075" y="184"/>
                </a:lnTo>
                <a:lnTo>
                  <a:pt x="2023" y="164"/>
                </a:lnTo>
                <a:lnTo>
                  <a:pt x="1972" y="142"/>
                </a:lnTo>
                <a:lnTo>
                  <a:pt x="1922" y="117"/>
                </a:lnTo>
                <a:lnTo>
                  <a:pt x="1872" y="91"/>
                </a:lnTo>
                <a:lnTo>
                  <a:pt x="1824" y="62"/>
                </a:lnTo>
                <a:lnTo>
                  <a:pt x="1777" y="32"/>
                </a:lnTo>
                <a:lnTo>
                  <a:pt x="1731" y="0"/>
                </a:lnTo>
                <a:lnTo>
                  <a:pt x="1731" y="0"/>
                </a:lnTo>
                <a:lnTo>
                  <a:pt x="1731" y="0"/>
                </a:lnTo>
                <a:lnTo>
                  <a:pt x="1681" y="18"/>
                </a:lnTo>
                <a:lnTo>
                  <a:pt x="1655" y="28"/>
                </a:lnTo>
                <a:lnTo>
                  <a:pt x="1626" y="40"/>
                </a:lnTo>
                <a:lnTo>
                  <a:pt x="1596" y="52"/>
                </a:lnTo>
                <a:lnTo>
                  <a:pt x="1565" y="68"/>
                </a:lnTo>
                <a:lnTo>
                  <a:pt x="1533" y="83"/>
                </a:lnTo>
                <a:lnTo>
                  <a:pt x="1498" y="102"/>
                </a:lnTo>
                <a:lnTo>
                  <a:pt x="1464" y="123"/>
                </a:lnTo>
                <a:lnTo>
                  <a:pt x="1427" y="145"/>
                </a:lnTo>
                <a:lnTo>
                  <a:pt x="1390" y="168"/>
                </a:lnTo>
                <a:lnTo>
                  <a:pt x="1351" y="195"/>
                </a:lnTo>
                <a:lnTo>
                  <a:pt x="1310" y="224"/>
                </a:lnTo>
                <a:lnTo>
                  <a:pt x="1270" y="256"/>
                </a:lnTo>
                <a:lnTo>
                  <a:pt x="1228" y="290"/>
                </a:lnTo>
                <a:lnTo>
                  <a:pt x="1185" y="327"/>
                </a:lnTo>
                <a:lnTo>
                  <a:pt x="1185" y="327"/>
                </a:lnTo>
                <a:lnTo>
                  <a:pt x="1162" y="349"/>
                </a:lnTo>
                <a:lnTo>
                  <a:pt x="1137" y="374"/>
                </a:lnTo>
                <a:lnTo>
                  <a:pt x="1114" y="400"/>
                </a:lnTo>
                <a:lnTo>
                  <a:pt x="1089" y="427"/>
                </a:lnTo>
                <a:lnTo>
                  <a:pt x="1039" y="485"/>
                </a:lnTo>
                <a:lnTo>
                  <a:pt x="988" y="547"/>
                </a:lnTo>
                <a:lnTo>
                  <a:pt x="935" y="614"/>
                </a:lnTo>
                <a:lnTo>
                  <a:pt x="883" y="685"/>
                </a:lnTo>
                <a:lnTo>
                  <a:pt x="831" y="757"/>
                </a:lnTo>
                <a:lnTo>
                  <a:pt x="779" y="832"/>
                </a:lnTo>
                <a:lnTo>
                  <a:pt x="728" y="908"/>
                </a:lnTo>
                <a:lnTo>
                  <a:pt x="679" y="984"/>
                </a:lnTo>
                <a:lnTo>
                  <a:pt x="631" y="1061"/>
                </a:lnTo>
                <a:lnTo>
                  <a:pt x="587" y="1137"/>
                </a:lnTo>
                <a:lnTo>
                  <a:pt x="544" y="1211"/>
                </a:lnTo>
                <a:lnTo>
                  <a:pt x="504" y="1284"/>
                </a:lnTo>
                <a:lnTo>
                  <a:pt x="467" y="1353"/>
                </a:lnTo>
                <a:lnTo>
                  <a:pt x="435" y="1419"/>
                </a:lnTo>
                <a:lnTo>
                  <a:pt x="435" y="1419"/>
                </a:lnTo>
                <a:lnTo>
                  <a:pt x="401" y="1487"/>
                </a:lnTo>
                <a:lnTo>
                  <a:pt x="368" y="1558"/>
                </a:lnTo>
                <a:lnTo>
                  <a:pt x="334" y="1632"/>
                </a:lnTo>
                <a:lnTo>
                  <a:pt x="302" y="1708"/>
                </a:lnTo>
                <a:lnTo>
                  <a:pt x="269" y="1785"/>
                </a:lnTo>
                <a:lnTo>
                  <a:pt x="237" y="1862"/>
                </a:lnTo>
                <a:lnTo>
                  <a:pt x="207" y="1940"/>
                </a:lnTo>
                <a:lnTo>
                  <a:pt x="178" y="2016"/>
                </a:lnTo>
                <a:lnTo>
                  <a:pt x="150" y="2090"/>
                </a:lnTo>
                <a:lnTo>
                  <a:pt x="123" y="2162"/>
                </a:lnTo>
                <a:lnTo>
                  <a:pt x="98" y="2231"/>
                </a:lnTo>
                <a:lnTo>
                  <a:pt x="76" y="2297"/>
                </a:lnTo>
                <a:lnTo>
                  <a:pt x="56" y="2359"/>
                </a:lnTo>
                <a:lnTo>
                  <a:pt x="38" y="2414"/>
                </a:lnTo>
                <a:lnTo>
                  <a:pt x="23" y="2466"/>
                </a:lnTo>
                <a:lnTo>
                  <a:pt x="12" y="2509"/>
                </a:lnTo>
                <a:lnTo>
                  <a:pt x="12" y="2509"/>
                </a:lnTo>
                <a:lnTo>
                  <a:pt x="8" y="2530"/>
                </a:lnTo>
                <a:lnTo>
                  <a:pt x="3" y="2549"/>
                </a:lnTo>
                <a:lnTo>
                  <a:pt x="1" y="2568"/>
                </a:lnTo>
                <a:lnTo>
                  <a:pt x="0" y="2587"/>
                </a:lnTo>
                <a:lnTo>
                  <a:pt x="0" y="2607"/>
                </a:lnTo>
                <a:lnTo>
                  <a:pt x="1" y="2626"/>
                </a:lnTo>
                <a:lnTo>
                  <a:pt x="2" y="2645"/>
                </a:lnTo>
                <a:lnTo>
                  <a:pt x="6" y="2664"/>
                </a:lnTo>
                <a:lnTo>
                  <a:pt x="9" y="2682"/>
                </a:lnTo>
                <a:lnTo>
                  <a:pt x="13" y="2701"/>
                </a:lnTo>
                <a:lnTo>
                  <a:pt x="19" y="2718"/>
                </a:lnTo>
                <a:lnTo>
                  <a:pt x="26" y="2736"/>
                </a:lnTo>
                <a:lnTo>
                  <a:pt x="32" y="2754"/>
                </a:lnTo>
                <a:lnTo>
                  <a:pt x="41" y="2772"/>
                </a:lnTo>
                <a:lnTo>
                  <a:pt x="50" y="2789"/>
                </a:lnTo>
                <a:lnTo>
                  <a:pt x="59" y="2806"/>
                </a:lnTo>
                <a:lnTo>
                  <a:pt x="70" y="2821"/>
                </a:lnTo>
                <a:lnTo>
                  <a:pt x="82" y="2837"/>
                </a:lnTo>
                <a:lnTo>
                  <a:pt x="94" y="2851"/>
                </a:lnTo>
                <a:lnTo>
                  <a:pt x="107" y="2866"/>
                </a:lnTo>
                <a:lnTo>
                  <a:pt x="121" y="2880"/>
                </a:lnTo>
                <a:lnTo>
                  <a:pt x="135" y="2894"/>
                </a:lnTo>
                <a:lnTo>
                  <a:pt x="150" y="2906"/>
                </a:lnTo>
                <a:lnTo>
                  <a:pt x="165" y="2918"/>
                </a:lnTo>
                <a:lnTo>
                  <a:pt x="182" y="2930"/>
                </a:lnTo>
                <a:lnTo>
                  <a:pt x="199" y="2941"/>
                </a:lnTo>
                <a:lnTo>
                  <a:pt x="216" y="2951"/>
                </a:lnTo>
                <a:lnTo>
                  <a:pt x="235" y="2960"/>
                </a:lnTo>
                <a:lnTo>
                  <a:pt x="252" y="2968"/>
                </a:lnTo>
                <a:lnTo>
                  <a:pt x="271" y="2975"/>
                </a:lnTo>
                <a:lnTo>
                  <a:pt x="292" y="2982"/>
                </a:lnTo>
                <a:lnTo>
                  <a:pt x="312" y="2988"/>
                </a:lnTo>
                <a:lnTo>
                  <a:pt x="2085" y="3397"/>
                </a:lnTo>
                <a:lnTo>
                  <a:pt x="2085" y="3397"/>
                </a:lnTo>
                <a:lnTo>
                  <a:pt x="2101" y="3400"/>
                </a:lnTo>
                <a:lnTo>
                  <a:pt x="2118" y="3402"/>
                </a:lnTo>
                <a:lnTo>
                  <a:pt x="2135" y="3404"/>
                </a:lnTo>
                <a:lnTo>
                  <a:pt x="2152" y="3406"/>
                </a:lnTo>
                <a:lnTo>
                  <a:pt x="2167" y="3406"/>
                </a:lnTo>
                <a:lnTo>
                  <a:pt x="2184" y="3404"/>
                </a:lnTo>
                <a:lnTo>
                  <a:pt x="2200" y="3403"/>
                </a:lnTo>
                <a:lnTo>
                  <a:pt x="2217" y="3401"/>
                </a:lnTo>
                <a:lnTo>
                  <a:pt x="2232" y="3398"/>
                </a:lnTo>
                <a:lnTo>
                  <a:pt x="2248" y="3394"/>
                </a:lnTo>
                <a:lnTo>
                  <a:pt x="2263" y="3390"/>
                </a:lnTo>
                <a:lnTo>
                  <a:pt x="2278" y="3384"/>
                </a:lnTo>
                <a:lnTo>
                  <a:pt x="2292" y="3379"/>
                </a:lnTo>
                <a:lnTo>
                  <a:pt x="2307" y="3372"/>
                </a:lnTo>
                <a:lnTo>
                  <a:pt x="2322" y="3365"/>
                </a:lnTo>
                <a:lnTo>
                  <a:pt x="2336" y="3358"/>
                </a:lnTo>
                <a:lnTo>
                  <a:pt x="2349" y="3350"/>
                </a:lnTo>
                <a:lnTo>
                  <a:pt x="2363" y="3341"/>
                </a:lnTo>
                <a:lnTo>
                  <a:pt x="2375" y="3331"/>
                </a:lnTo>
                <a:lnTo>
                  <a:pt x="2387" y="3321"/>
                </a:lnTo>
                <a:lnTo>
                  <a:pt x="2400" y="3311"/>
                </a:lnTo>
                <a:lnTo>
                  <a:pt x="2411" y="3299"/>
                </a:lnTo>
                <a:lnTo>
                  <a:pt x="2422" y="3288"/>
                </a:lnTo>
                <a:lnTo>
                  <a:pt x="2432" y="3276"/>
                </a:lnTo>
                <a:lnTo>
                  <a:pt x="2442" y="3264"/>
                </a:lnTo>
                <a:lnTo>
                  <a:pt x="2451" y="3250"/>
                </a:lnTo>
                <a:lnTo>
                  <a:pt x="2460" y="3237"/>
                </a:lnTo>
                <a:lnTo>
                  <a:pt x="2468" y="3223"/>
                </a:lnTo>
                <a:lnTo>
                  <a:pt x="2476" y="3209"/>
                </a:lnTo>
                <a:lnTo>
                  <a:pt x="2482" y="3194"/>
                </a:lnTo>
                <a:lnTo>
                  <a:pt x="2489" y="3180"/>
                </a:lnTo>
                <a:lnTo>
                  <a:pt x="2495" y="3165"/>
                </a:lnTo>
                <a:lnTo>
                  <a:pt x="2495" y="3165"/>
                </a:lnTo>
                <a:lnTo>
                  <a:pt x="2499" y="3149"/>
                </a:lnTo>
                <a:lnTo>
                  <a:pt x="2503" y="3131"/>
                </a:lnTo>
                <a:lnTo>
                  <a:pt x="2506" y="3114"/>
                </a:lnTo>
                <a:lnTo>
                  <a:pt x="2507" y="3097"/>
                </a:lnTo>
                <a:lnTo>
                  <a:pt x="2508" y="3080"/>
                </a:lnTo>
                <a:lnTo>
                  <a:pt x="2508" y="3064"/>
                </a:lnTo>
                <a:lnTo>
                  <a:pt x="2508" y="3047"/>
                </a:lnTo>
                <a:lnTo>
                  <a:pt x="2506" y="3029"/>
                </a:lnTo>
                <a:lnTo>
                  <a:pt x="2504" y="3012"/>
                </a:lnTo>
                <a:lnTo>
                  <a:pt x="2500" y="2996"/>
                </a:lnTo>
                <a:lnTo>
                  <a:pt x="2496" y="2980"/>
                </a:lnTo>
                <a:lnTo>
                  <a:pt x="2491" y="2963"/>
                </a:lnTo>
                <a:lnTo>
                  <a:pt x="2486" y="2947"/>
                </a:lnTo>
                <a:lnTo>
                  <a:pt x="2480" y="2931"/>
                </a:lnTo>
                <a:lnTo>
                  <a:pt x="2472" y="2916"/>
                </a:lnTo>
                <a:lnTo>
                  <a:pt x="2466" y="2901"/>
                </a:lnTo>
                <a:lnTo>
                  <a:pt x="2457" y="2886"/>
                </a:lnTo>
                <a:lnTo>
                  <a:pt x="2448" y="2871"/>
                </a:lnTo>
                <a:lnTo>
                  <a:pt x="2439" y="2857"/>
                </a:lnTo>
                <a:lnTo>
                  <a:pt x="2428" y="2844"/>
                </a:lnTo>
                <a:lnTo>
                  <a:pt x="2418" y="2830"/>
                </a:lnTo>
                <a:lnTo>
                  <a:pt x="2405" y="2818"/>
                </a:lnTo>
                <a:lnTo>
                  <a:pt x="2394" y="2806"/>
                </a:lnTo>
                <a:lnTo>
                  <a:pt x="2381" y="2794"/>
                </a:lnTo>
                <a:lnTo>
                  <a:pt x="2368" y="2783"/>
                </a:lnTo>
                <a:lnTo>
                  <a:pt x="2354" y="2773"/>
                </a:lnTo>
                <a:lnTo>
                  <a:pt x="2341" y="2764"/>
                </a:lnTo>
                <a:lnTo>
                  <a:pt x="2326" y="2755"/>
                </a:lnTo>
                <a:lnTo>
                  <a:pt x="2310" y="2747"/>
                </a:lnTo>
                <a:lnTo>
                  <a:pt x="2295" y="2741"/>
                </a:lnTo>
                <a:lnTo>
                  <a:pt x="2279" y="2734"/>
                </a:lnTo>
                <a:lnTo>
                  <a:pt x="2262" y="2728"/>
                </a:lnTo>
                <a:lnTo>
                  <a:pt x="953" y="2333"/>
                </a:lnTo>
                <a:lnTo>
                  <a:pt x="953" y="2333"/>
                </a:lnTo>
                <a:lnTo>
                  <a:pt x="962" y="2304"/>
                </a:lnTo>
                <a:lnTo>
                  <a:pt x="974" y="2270"/>
                </a:lnTo>
                <a:lnTo>
                  <a:pt x="989" y="2231"/>
                </a:lnTo>
                <a:lnTo>
                  <a:pt x="1005" y="2186"/>
                </a:lnTo>
                <a:lnTo>
                  <a:pt x="1026" y="2138"/>
                </a:lnTo>
                <a:lnTo>
                  <a:pt x="1048" y="2087"/>
                </a:lnTo>
                <a:lnTo>
                  <a:pt x="1073" y="2032"/>
                </a:lnTo>
                <a:lnTo>
                  <a:pt x="1099" y="1974"/>
                </a:lnTo>
                <a:lnTo>
                  <a:pt x="1128" y="1915"/>
                </a:lnTo>
                <a:lnTo>
                  <a:pt x="1161" y="1853"/>
                </a:lnTo>
                <a:lnTo>
                  <a:pt x="1194" y="1790"/>
                </a:lnTo>
                <a:lnTo>
                  <a:pt x="1229" y="1726"/>
                </a:lnTo>
                <a:lnTo>
                  <a:pt x="1267" y="1662"/>
                </a:lnTo>
                <a:lnTo>
                  <a:pt x="1306" y="1599"/>
                </a:lnTo>
                <a:lnTo>
                  <a:pt x="1347" y="1535"/>
                </a:lnTo>
                <a:lnTo>
                  <a:pt x="1390" y="1474"/>
                </a:lnTo>
                <a:lnTo>
                  <a:pt x="1307" y="2292"/>
                </a:lnTo>
                <a:lnTo>
                  <a:pt x="1307" y="2292"/>
                </a:lnTo>
                <a:lnTo>
                  <a:pt x="1364" y="2312"/>
                </a:lnTo>
                <a:lnTo>
                  <a:pt x="1420" y="2331"/>
                </a:lnTo>
                <a:lnTo>
                  <a:pt x="1529" y="2365"/>
                </a:lnTo>
                <a:lnTo>
                  <a:pt x="1633" y="2398"/>
                </a:lnTo>
                <a:lnTo>
                  <a:pt x="1731" y="2428"/>
                </a:lnTo>
                <a:lnTo>
                  <a:pt x="1731" y="2428"/>
                </a:lnTo>
                <a:lnTo>
                  <a:pt x="2003" y="2518"/>
                </a:lnTo>
                <a:lnTo>
                  <a:pt x="2110" y="2553"/>
                </a:lnTo>
                <a:lnTo>
                  <a:pt x="2194" y="2579"/>
                </a:lnTo>
                <a:lnTo>
                  <a:pt x="2194" y="2305"/>
                </a:lnTo>
                <a:lnTo>
                  <a:pt x="2194" y="2305"/>
                </a:lnTo>
                <a:lnTo>
                  <a:pt x="2194" y="2298"/>
                </a:lnTo>
                <a:lnTo>
                  <a:pt x="2196" y="2290"/>
                </a:lnTo>
                <a:lnTo>
                  <a:pt x="2199" y="2283"/>
                </a:lnTo>
                <a:lnTo>
                  <a:pt x="2201" y="2275"/>
                </a:lnTo>
                <a:lnTo>
                  <a:pt x="2205" y="2268"/>
                </a:lnTo>
                <a:lnTo>
                  <a:pt x="2210" y="2261"/>
                </a:lnTo>
                <a:lnTo>
                  <a:pt x="2214" y="2255"/>
                </a:lnTo>
                <a:lnTo>
                  <a:pt x="2220" y="2249"/>
                </a:lnTo>
                <a:lnTo>
                  <a:pt x="2225" y="2243"/>
                </a:lnTo>
                <a:lnTo>
                  <a:pt x="2232" y="2239"/>
                </a:lnTo>
                <a:lnTo>
                  <a:pt x="2239" y="2235"/>
                </a:lnTo>
                <a:lnTo>
                  <a:pt x="2246" y="2230"/>
                </a:lnTo>
                <a:lnTo>
                  <a:pt x="2253" y="2228"/>
                </a:lnTo>
                <a:lnTo>
                  <a:pt x="2261" y="2226"/>
                </a:lnTo>
                <a:lnTo>
                  <a:pt x="2268" y="2224"/>
                </a:lnTo>
                <a:lnTo>
                  <a:pt x="2276" y="2223"/>
                </a:lnTo>
                <a:lnTo>
                  <a:pt x="2862" y="2223"/>
                </a:lnTo>
                <a:lnTo>
                  <a:pt x="2862" y="2223"/>
                </a:lnTo>
                <a:lnTo>
                  <a:pt x="2870" y="2224"/>
                </a:lnTo>
                <a:lnTo>
                  <a:pt x="2878" y="2226"/>
                </a:lnTo>
                <a:lnTo>
                  <a:pt x="2886" y="2228"/>
                </a:lnTo>
                <a:lnTo>
                  <a:pt x="2892" y="2230"/>
                </a:lnTo>
                <a:lnTo>
                  <a:pt x="2899" y="2235"/>
                </a:lnTo>
                <a:lnTo>
                  <a:pt x="2906" y="2239"/>
                </a:lnTo>
                <a:lnTo>
                  <a:pt x="2913" y="2243"/>
                </a:lnTo>
                <a:lnTo>
                  <a:pt x="2919" y="2249"/>
                </a:lnTo>
                <a:lnTo>
                  <a:pt x="2925" y="2255"/>
                </a:lnTo>
                <a:lnTo>
                  <a:pt x="2929" y="2261"/>
                </a:lnTo>
                <a:lnTo>
                  <a:pt x="2934" y="2268"/>
                </a:lnTo>
                <a:lnTo>
                  <a:pt x="2937" y="2275"/>
                </a:lnTo>
                <a:lnTo>
                  <a:pt x="2940" y="2283"/>
                </a:lnTo>
                <a:lnTo>
                  <a:pt x="2943" y="2290"/>
                </a:lnTo>
                <a:lnTo>
                  <a:pt x="2944" y="2298"/>
                </a:lnTo>
                <a:lnTo>
                  <a:pt x="2944" y="2305"/>
                </a:lnTo>
                <a:lnTo>
                  <a:pt x="2944" y="2579"/>
                </a:lnTo>
                <a:lnTo>
                  <a:pt x="2944" y="2579"/>
                </a:lnTo>
                <a:lnTo>
                  <a:pt x="3029" y="2553"/>
                </a:lnTo>
                <a:lnTo>
                  <a:pt x="3135" y="2518"/>
                </a:lnTo>
                <a:lnTo>
                  <a:pt x="3409" y="2428"/>
                </a:lnTo>
                <a:lnTo>
                  <a:pt x="3409" y="2428"/>
                </a:lnTo>
                <a:lnTo>
                  <a:pt x="3505" y="2398"/>
                </a:lnTo>
                <a:lnTo>
                  <a:pt x="3610" y="2365"/>
                </a:lnTo>
                <a:lnTo>
                  <a:pt x="3719" y="2331"/>
                </a:lnTo>
                <a:lnTo>
                  <a:pt x="3775" y="2312"/>
                </a:lnTo>
                <a:lnTo>
                  <a:pt x="3831" y="2292"/>
                </a:lnTo>
                <a:lnTo>
                  <a:pt x="3749" y="1474"/>
                </a:lnTo>
                <a:lnTo>
                  <a:pt x="3749" y="1474"/>
                </a:lnTo>
                <a:lnTo>
                  <a:pt x="3790" y="1535"/>
                </a:lnTo>
                <a:lnTo>
                  <a:pt x="3829" y="1599"/>
                </a:lnTo>
                <a:lnTo>
                  <a:pt x="3867" y="1662"/>
                </a:lnTo>
                <a:lnTo>
                  <a:pt x="3903" y="1726"/>
                </a:lnTo>
                <a:lnTo>
                  <a:pt x="3939" y="1790"/>
                </a:lnTo>
                <a:lnTo>
                  <a:pt x="3973" y="1853"/>
                </a:lnTo>
                <a:lnTo>
                  <a:pt x="4004" y="1915"/>
                </a:lnTo>
                <a:lnTo>
                  <a:pt x="4034" y="1974"/>
                </a:lnTo>
                <a:lnTo>
                  <a:pt x="4061" y="2032"/>
                </a:lnTo>
                <a:lnTo>
                  <a:pt x="4087" y="2087"/>
                </a:lnTo>
                <a:lnTo>
                  <a:pt x="4110" y="2138"/>
                </a:lnTo>
                <a:lnTo>
                  <a:pt x="4130" y="2186"/>
                </a:lnTo>
                <a:lnTo>
                  <a:pt x="4149" y="2231"/>
                </a:lnTo>
                <a:lnTo>
                  <a:pt x="4164" y="2270"/>
                </a:lnTo>
                <a:lnTo>
                  <a:pt x="4176" y="2304"/>
                </a:lnTo>
                <a:lnTo>
                  <a:pt x="4185" y="2333"/>
                </a:lnTo>
                <a:lnTo>
                  <a:pt x="2876" y="2728"/>
                </a:lnTo>
                <a:lnTo>
                  <a:pt x="2876" y="2728"/>
                </a:lnTo>
                <a:lnTo>
                  <a:pt x="2860" y="2734"/>
                </a:lnTo>
                <a:lnTo>
                  <a:pt x="2843" y="2740"/>
                </a:lnTo>
                <a:lnTo>
                  <a:pt x="2828" y="2747"/>
                </a:lnTo>
                <a:lnTo>
                  <a:pt x="2813" y="2755"/>
                </a:lnTo>
                <a:lnTo>
                  <a:pt x="2799" y="2763"/>
                </a:lnTo>
                <a:lnTo>
                  <a:pt x="2784" y="2772"/>
                </a:lnTo>
                <a:lnTo>
                  <a:pt x="2771" y="2782"/>
                </a:lnTo>
                <a:lnTo>
                  <a:pt x="2757" y="2792"/>
                </a:lnTo>
                <a:lnTo>
                  <a:pt x="2745" y="2803"/>
                </a:lnTo>
                <a:lnTo>
                  <a:pt x="2733" y="2816"/>
                </a:lnTo>
                <a:lnTo>
                  <a:pt x="2721" y="2828"/>
                </a:lnTo>
                <a:lnTo>
                  <a:pt x="2710" y="2840"/>
                </a:lnTo>
                <a:lnTo>
                  <a:pt x="2700" y="2854"/>
                </a:lnTo>
                <a:lnTo>
                  <a:pt x="2690" y="2867"/>
                </a:lnTo>
                <a:lnTo>
                  <a:pt x="2681" y="2880"/>
                </a:lnTo>
                <a:lnTo>
                  <a:pt x="2673" y="2895"/>
                </a:lnTo>
                <a:lnTo>
                  <a:pt x="2666" y="2911"/>
                </a:lnTo>
                <a:lnTo>
                  <a:pt x="2659" y="2925"/>
                </a:lnTo>
                <a:lnTo>
                  <a:pt x="2652" y="2941"/>
                </a:lnTo>
                <a:lnTo>
                  <a:pt x="2647" y="2958"/>
                </a:lnTo>
                <a:lnTo>
                  <a:pt x="2642" y="2973"/>
                </a:lnTo>
                <a:lnTo>
                  <a:pt x="2638" y="2990"/>
                </a:lnTo>
                <a:lnTo>
                  <a:pt x="2635" y="3007"/>
                </a:lnTo>
                <a:lnTo>
                  <a:pt x="2632" y="3023"/>
                </a:lnTo>
                <a:lnTo>
                  <a:pt x="2631" y="3041"/>
                </a:lnTo>
                <a:lnTo>
                  <a:pt x="2630" y="3058"/>
                </a:lnTo>
                <a:lnTo>
                  <a:pt x="2630" y="3076"/>
                </a:lnTo>
                <a:lnTo>
                  <a:pt x="2631" y="3094"/>
                </a:lnTo>
                <a:lnTo>
                  <a:pt x="2633" y="3112"/>
                </a:lnTo>
                <a:lnTo>
                  <a:pt x="2635" y="3128"/>
                </a:lnTo>
                <a:lnTo>
                  <a:pt x="2640" y="3146"/>
                </a:lnTo>
                <a:lnTo>
                  <a:pt x="2644" y="3165"/>
                </a:lnTo>
                <a:lnTo>
                  <a:pt x="2644" y="3165"/>
                </a:lnTo>
                <a:lnTo>
                  <a:pt x="2650" y="3181"/>
                </a:lnTo>
                <a:lnTo>
                  <a:pt x="2656" y="3197"/>
                </a:lnTo>
                <a:lnTo>
                  <a:pt x="2662" y="3212"/>
                </a:lnTo>
                <a:lnTo>
                  <a:pt x="2670" y="3227"/>
                </a:lnTo>
                <a:lnTo>
                  <a:pt x="2678" y="3241"/>
                </a:lnTo>
                <a:lnTo>
                  <a:pt x="2687" y="3256"/>
                </a:lnTo>
                <a:lnTo>
                  <a:pt x="2697" y="3269"/>
                </a:lnTo>
                <a:lnTo>
                  <a:pt x="2706" y="3282"/>
                </a:lnTo>
                <a:lnTo>
                  <a:pt x="2717" y="3294"/>
                </a:lnTo>
                <a:lnTo>
                  <a:pt x="2728" y="3305"/>
                </a:lnTo>
                <a:lnTo>
                  <a:pt x="2739" y="3316"/>
                </a:lnTo>
                <a:lnTo>
                  <a:pt x="2751" y="3327"/>
                </a:lnTo>
                <a:lnTo>
                  <a:pt x="2763" y="3336"/>
                </a:lnTo>
                <a:lnTo>
                  <a:pt x="2776" y="3346"/>
                </a:lnTo>
                <a:lnTo>
                  <a:pt x="2790" y="3354"/>
                </a:lnTo>
                <a:lnTo>
                  <a:pt x="2803" y="3363"/>
                </a:lnTo>
                <a:lnTo>
                  <a:pt x="2816" y="3370"/>
                </a:lnTo>
                <a:lnTo>
                  <a:pt x="2831" y="3377"/>
                </a:lnTo>
                <a:lnTo>
                  <a:pt x="2845" y="3383"/>
                </a:lnTo>
                <a:lnTo>
                  <a:pt x="2860" y="3388"/>
                </a:lnTo>
                <a:lnTo>
                  <a:pt x="2876" y="3393"/>
                </a:lnTo>
                <a:lnTo>
                  <a:pt x="2891" y="3397"/>
                </a:lnTo>
                <a:lnTo>
                  <a:pt x="2907" y="3400"/>
                </a:lnTo>
                <a:lnTo>
                  <a:pt x="2923" y="3402"/>
                </a:lnTo>
                <a:lnTo>
                  <a:pt x="2938" y="3404"/>
                </a:lnTo>
                <a:lnTo>
                  <a:pt x="2955" y="3406"/>
                </a:lnTo>
                <a:lnTo>
                  <a:pt x="2971" y="3406"/>
                </a:lnTo>
                <a:lnTo>
                  <a:pt x="2987" y="3406"/>
                </a:lnTo>
                <a:lnTo>
                  <a:pt x="3004" y="3404"/>
                </a:lnTo>
                <a:lnTo>
                  <a:pt x="3020" y="3402"/>
                </a:lnTo>
                <a:lnTo>
                  <a:pt x="3037" y="3400"/>
                </a:lnTo>
                <a:lnTo>
                  <a:pt x="3053" y="3397"/>
                </a:lnTo>
                <a:lnTo>
                  <a:pt x="4826" y="2988"/>
                </a:lnTo>
                <a:lnTo>
                  <a:pt x="4826" y="2988"/>
                </a:lnTo>
                <a:lnTo>
                  <a:pt x="4847" y="2981"/>
                </a:lnTo>
                <a:lnTo>
                  <a:pt x="4869" y="2973"/>
                </a:lnTo>
                <a:lnTo>
                  <a:pt x="4889" y="2965"/>
                </a:lnTo>
                <a:lnTo>
                  <a:pt x="4908" y="2955"/>
                </a:lnTo>
                <a:lnTo>
                  <a:pt x="4927" y="2946"/>
                </a:lnTo>
                <a:lnTo>
                  <a:pt x="4945" y="2935"/>
                </a:lnTo>
                <a:lnTo>
                  <a:pt x="4963" y="2924"/>
                </a:lnTo>
                <a:lnTo>
                  <a:pt x="4979" y="2913"/>
                </a:lnTo>
                <a:lnTo>
                  <a:pt x="4995" y="2901"/>
                </a:lnTo>
                <a:lnTo>
                  <a:pt x="5011" y="2888"/>
                </a:lnTo>
                <a:lnTo>
                  <a:pt x="5025" y="2875"/>
                </a:lnTo>
                <a:lnTo>
                  <a:pt x="5039" y="2860"/>
                </a:lnTo>
                <a:lnTo>
                  <a:pt x="5052" y="2846"/>
                </a:lnTo>
                <a:lnTo>
                  <a:pt x="5063" y="2831"/>
                </a:lnTo>
                <a:lnTo>
                  <a:pt x="5075" y="2816"/>
                </a:lnTo>
                <a:lnTo>
                  <a:pt x="5085" y="2800"/>
                </a:lnTo>
                <a:lnTo>
                  <a:pt x="5095" y="2783"/>
                </a:lnTo>
                <a:lnTo>
                  <a:pt x="5104" y="2768"/>
                </a:lnTo>
                <a:lnTo>
                  <a:pt x="5112" y="2750"/>
                </a:lnTo>
                <a:lnTo>
                  <a:pt x="5120" y="2733"/>
                </a:lnTo>
                <a:lnTo>
                  <a:pt x="5127" y="2715"/>
                </a:lnTo>
                <a:lnTo>
                  <a:pt x="5132" y="2697"/>
                </a:lnTo>
                <a:lnTo>
                  <a:pt x="5137" y="2679"/>
                </a:lnTo>
                <a:lnTo>
                  <a:pt x="5141" y="2661"/>
                </a:lnTo>
                <a:lnTo>
                  <a:pt x="5145" y="2642"/>
                </a:lnTo>
                <a:lnTo>
                  <a:pt x="5147" y="2625"/>
                </a:lnTo>
                <a:lnTo>
                  <a:pt x="5148" y="2606"/>
                </a:lnTo>
                <a:lnTo>
                  <a:pt x="5148" y="2587"/>
                </a:lnTo>
                <a:lnTo>
                  <a:pt x="5148" y="2568"/>
                </a:lnTo>
                <a:lnTo>
                  <a:pt x="5146" y="2549"/>
                </a:lnTo>
                <a:lnTo>
                  <a:pt x="5144" y="2530"/>
                </a:lnTo>
                <a:lnTo>
                  <a:pt x="5140" y="2509"/>
                </a:lnTo>
                <a:lnTo>
                  <a:pt x="5140" y="2509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6" name="Freeform 5">
            <a:extLst xmlns:a="http://schemas.openxmlformats.org/drawingml/2006/main">
              <a:ext uri="{FF2B5EF4-FFF2-40B4-BE49-F238E27FC236}">
                <a16:creationId xmlns:a16="http://schemas.microsoft.com/office/drawing/2014/main" id="{747168A5-4DC5-2946-8DC2-57A0EB3299BE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4"/>
            <a:ext cx="1" cy="1"/>
          </a:xfrm>
          <a:custGeom xmlns:a="http://schemas.openxmlformats.org/drawingml/2006/main">
            <a:avLst/>
            <a:gdLst>
              <a:gd name="T0" fmla="*/ 1175 w 2237"/>
              <a:gd name="T1" fmla="*/ 1 h 2237"/>
              <a:gd name="T2" fmla="*/ 1288 w 2237"/>
              <a:gd name="T3" fmla="*/ 12 h 2237"/>
              <a:gd name="T4" fmla="*/ 1398 w 2237"/>
              <a:gd name="T5" fmla="*/ 35 h 2237"/>
              <a:gd name="T6" fmla="*/ 1503 w 2237"/>
              <a:gd name="T7" fmla="*/ 67 h 2237"/>
              <a:gd name="T8" fmla="*/ 1651 w 2237"/>
              <a:gd name="T9" fmla="*/ 135 h 2237"/>
              <a:gd name="T10" fmla="*/ 1830 w 2237"/>
              <a:gd name="T11" fmla="*/ 255 h 2237"/>
              <a:gd name="T12" fmla="*/ 1981 w 2237"/>
              <a:gd name="T13" fmla="*/ 407 h 2237"/>
              <a:gd name="T14" fmla="*/ 2101 w 2237"/>
              <a:gd name="T15" fmla="*/ 586 h 2237"/>
              <a:gd name="T16" fmla="*/ 2168 w 2237"/>
              <a:gd name="T17" fmla="*/ 734 h 2237"/>
              <a:gd name="T18" fmla="*/ 2201 w 2237"/>
              <a:gd name="T19" fmla="*/ 839 h 2237"/>
              <a:gd name="T20" fmla="*/ 2223 w 2237"/>
              <a:gd name="T21" fmla="*/ 948 h 2237"/>
              <a:gd name="T22" fmla="*/ 2235 w 2237"/>
              <a:gd name="T23" fmla="*/ 1060 h 2237"/>
              <a:gd name="T24" fmla="*/ 2237 w 2237"/>
              <a:gd name="T25" fmla="*/ 1148 h 2237"/>
              <a:gd name="T26" fmla="*/ 2228 w 2237"/>
              <a:gd name="T27" fmla="*/ 1260 h 2237"/>
              <a:gd name="T28" fmla="*/ 2207 w 2237"/>
              <a:gd name="T29" fmla="*/ 1371 h 2237"/>
              <a:gd name="T30" fmla="*/ 2177 w 2237"/>
              <a:gd name="T31" fmla="*/ 1477 h 2237"/>
              <a:gd name="T32" fmla="*/ 2126 w 2237"/>
              <a:gd name="T33" fmla="*/ 1604 h 2237"/>
              <a:gd name="T34" fmla="*/ 2014 w 2237"/>
              <a:gd name="T35" fmla="*/ 1788 h 2237"/>
              <a:gd name="T36" fmla="*/ 1870 w 2237"/>
              <a:gd name="T37" fmla="*/ 1947 h 2237"/>
              <a:gd name="T38" fmla="*/ 1698 w 2237"/>
              <a:gd name="T39" fmla="*/ 2075 h 2237"/>
              <a:gd name="T40" fmla="*/ 1528 w 2237"/>
              <a:gd name="T41" fmla="*/ 2159 h 2237"/>
              <a:gd name="T42" fmla="*/ 1424 w 2237"/>
              <a:gd name="T43" fmla="*/ 2195 h 2237"/>
              <a:gd name="T44" fmla="*/ 1316 w 2237"/>
              <a:gd name="T45" fmla="*/ 2219 h 2237"/>
              <a:gd name="T46" fmla="*/ 1204 w 2237"/>
              <a:gd name="T47" fmla="*/ 2234 h 2237"/>
              <a:gd name="T48" fmla="*/ 1118 w 2237"/>
              <a:gd name="T49" fmla="*/ 2237 h 2237"/>
              <a:gd name="T50" fmla="*/ 1003 w 2237"/>
              <a:gd name="T51" fmla="*/ 2232 h 2237"/>
              <a:gd name="T52" fmla="*/ 893 w 2237"/>
              <a:gd name="T53" fmla="*/ 2215 h 2237"/>
              <a:gd name="T54" fmla="*/ 785 w 2237"/>
              <a:gd name="T55" fmla="*/ 2187 h 2237"/>
              <a:gd name="T56" fmla="*/ 683 w 2237"/>
              <a:gd name="T57" fmla="*/ 2149 h 2237"/>
              <a:gd name="T58" fmla="*/ 493 w 2237"/>
              <a:gd name="T59" fmla="*/ 2046 h 2237"/>
              <a:gd name="T60" fmla="*/ 327 w 2237"/>
              <a:gd name="T61" fmla="*/ 1910 h 2237"/>
              <a:gd name="T62" fmla="*/ 191 w 2237"/>
              <a:gd name="T63" fmla="*/ 1744 h 2237"/>
              <a:gd name="T64" fmla="*/ 87 w 2237"/>
              <a:gd name="T65" fmla="*/ 1553 h 2237"/>
              <a:gd name="T66" fmla="*/ 50 w 2237"/>
              <a:gd name="T67" fmla="*/ 1450 h 2237"/>
              <a:gd name="T68" fmla="*/ 22 w 2237"/>
              <a:gd name="T69" fmla="*/ 1344 h 2237"/>
              <a:gd name="T70" fmla="*/ 6 w 2237"/>
              <a:gd name="T71" fmla="*/ 1233 h 2237"/>
              <a:gd name="T72" fmla="*/ 0 w 2237"/>
              <a:gd name="T73" fmla="*/ 1119 h 2237"/>
              <a:gd name="T74" fmla="*/ 3 w 2237"/>
              <a:gd name="T75" fmla="*/ 1033 h 2237"/>
              <a:gd name="T76" fmla="*/ 17 w 2237"/>
              <a:gd name="T77" fmla="*/ 921 h 2237"/>
              <a:gd name="T78" fmla="*/ 42 w 2237"/>
              <a:gd name="T79" fmla="*/ 812 h 2237"/>
              <a:gd name="T80" fmla="*/ 77 w 2237"/>
              <a:gd name="T81" fmla="*/ 708 h 2237"/>
              <a:gd name="T82" fmla="*/ 162 w 2237"/>
              <a:gd name="T83" fmla="*/ 539 h 2237"/>
              <a:gd name="T84" fmla="*/ 290 w 2237"/>
              <a:gd name="T85" fmla="*/ 367 h 2237"/>
              <a:gd name="T86" fmla="*/ 449 w 2237"/>
              <a:gd name="T87" fmla="*/ 222 h 2237"/>
              <a:gd name="T88" fmla="*/ 633 w 2237"/>
              <a:gd name="T89" fmla="*/ 110 h 2237"/>
              <a:gd name="T90" fmla="*/ 760 w 2237"/>
              <a:gd name="T91" fmla="*/ 58 h 2237"/>
              <a:gd name="T92" fmla="*/ 866 w 2237"/>
              <a:gd name="T93" fmla="*/ 28 h 2237"/>
              <a:gd name="T94" fmla="*/ 975 w 2237"/>
              <a:gd name="T95" fmla="*/ 9 h 2237"/>
              <a:gd name="T96" fmla="*/ 1089 w 2237"/>
              <a:gd name="T97" fmla="*/ 0 h 2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7" h="2237">
                <a:moveTo>
                  <a:pt x="1118" y="0"/>
                </a:moveTo>
                <a:lnTo>
                  <a:pt x="1118" y="0"/>
                </a:lnTo>
                <a:lnTo>
                  <a:pt x="1147" y="0"/>
                </a:lnTo>
                <a:lnTo>
                  <a:pt x="1175" y="1"/>
                </a:lnTo>
                <a:lnTo>
                  <a:pt x="1204" y="3"/>
                </a:lnTo>
                <a:lnTo>
                  <a:pt x="1232" y="6"/>
                </a:lnTo>
                <a:lnTo>
                  <a:pt x="1260" y="9"/>
                </a:lnTo>
                <a:lnTo>
                  <a:pt x="1288" y="12"/>
                </a:lnTo>
                <a:lnTo>
                  <a:pt x="1316" y="17"/>
                </a:lnTo>
                <a:lnTo>
                  <a:pt x="1344" y="22"/>
                </a:lnTo>
                <a:lnTo>
                  <a:pt x="1371" y="28"/>
                </a:lnTo>
                <a:lnTo>
                  <a:pt x="1398" y="35"/>
                </a:lnTo>
                <a:lnTo>
                  <a:pt x="1424" y="42"/>
                </a:lnTo>
                <a:lnTo>
                  <a:pt x="1451" y="50"/>
                </a:lnTo>
                <a:lnTo>
                  <a:pt x="1477" y="58"/>
                </a:lnTo>
                <a:lnTo>
                  <a:pt x="1503" y="67"/>
                </a:lnTo>
                <a:lnTo>
                  <a:pt x="1528" y="77"/>
                </a:lnTo>
                <a:lnTo>
                  <a:pt x="1554" y="87"/>
                </a:lnTo>
                <a:lnTo>
                  <a:pt x="1603" y="110"/>
                </a:lnTo>
                <a:lnTo>
                  <a:pt x="1651" y="135"/>
                </a:lnTo>
                <a:lnTo>
                  <a:pt x="1698" y="162"/>
                </a:lnTo>
                <a:lnTo>
                  <a:pt x="1744" y="191"/>
                </a:lnTo>
                <a:lnTo>
                  <a:pt x="1787" y="222"/>
                </a:lnTo>
                <a:lnTo>
                  <a:pt x="1830" y="255"/>
                </a:lnTo>
                <a:lnTo>
                  <a:pt x="1870" y="291"/>
                </a:lnTo>
                <a:lnTo>
                  <a:pt x="1909" y="327"/>
                </a:lnTo>
                <a:lnTo>
                  <a:pt x="1946" y="367"/>
                </a:lnTo>
                <a:lnTo>
                  <a:pt x="1981" y="407"/>
                </a:lnTo>
                <a:lnTo>
                  <a:pt x="2014" y="449"/>
                </a:lnTo>
                <a:lnTo>
                  <a:pt x="2046" y="493"/>
                </a:lnTo>
                <a:lnTo>
                  <a:pt x="2075" y="539"/>
                </a:lnTo>
                <a:lnTo>
                  <a:pt x="2101" y="586"/>
                </a:lnTo>
                <a:lnTo>
                  <a:pt x="2126" y="634"/>
                </a:lnTo>
                <a:lnTo>
                  <a:pt x="2148" y="683"/>
                </a:lnTo>
                <a:lnTo>
                  <a:pt x="2158" y="708"/>
                </a:lnTo>
                <a:lnTo>
                  <a:pt x="2168" y="734"/>
                </a:lnTo>
                <a:lnTo>
                  <a:pt x="2177" y="760"/>
                </a:lnTo>
                <a:lnTo>
                  <a:pt x="2186" y="786"/>
                </a:lnTo>
                <a:lnTo>
                  <a:pt x="2194" y="812"/>
                </a:lnTo>
                <a:lnTo>
                  <a:pt x="2201" y="839"/>
                </a:lnTo>
                <a:lnTo>
                  <a:pt x="2207" y="866"/>
                </a:lnTo>
                <a:lnTo>
                  <a:pt x="2214" y="893"/>
                </a:lnTo>
                <a:lnTo>
                  <a:pt x="2219" y="921"/>
                </a:lnTo>
                <a:lnTo>
                  <a:pt x="2223" y="948"/>
                </a:lnTo>
                <a:lnTo>
                  <a:pt x="2228" y="976"/>
                </a:lnTo>
                <a:lnTo>
                  <a:pt x="2231" y="1003"/>
                </a:lnTo>
                <a:lnTo>
                  <a:pt x="2233" y="1033"/>
                </a:lnTo>
                <a:lnTo>
                  <a:pt x="2235" y="1060"/>
                </a:lnTo>
                <a:lnTo>
                  <a:pt x="2237" y="1089"/>
                </a:lnTo>
                <a:lnTo>
                  <a:pt x="2237" y="1119"/>
                </a:lnTo>
                <a:lnTo>
                  <a:pt x="2237" y="1119"/>
                </a:lnTo>
                <a:lnTo>
                  <a:pt x="2237" y="1148"/>
                </a:lnTo>
                <a:lnTo>
                  <a:pt x="2235" y="1176"/>
                </a:lnTo>
                <a:lnTo>
                  <a:pt x="2233" y="1205"/>
                </a:lnTo>
                <a:lnTo>
                  <a:pt x="2231" y="1233"/>
                </a:lnTo>
                <a:lnTo>
                  <a:pt x="2228" y="1260"/>
                </a:lnTo>
                <a:lnTo>
                  <a:pt x="2223" y="1288"/>
                </a:lnTo>
                <a:lnTo>
                  <a:pt x="2219" y="1316"/>
                </a:lnTo>
                <a:lnTo>
                  <a:pt x="2214" y="1344"/>
                </a:lnTo>
                <a:lnTo>
                  <a:pt x="2207" y="1371"/>
                </a:lnTo>
                <a:lnTo>
                  <a:pt x="2201" y="1398"/>
                </a:lnTo>
                <a:lnTo>
                  <a:pt x="2194" y="1425"/>
                </a:lnTo>
                <a:lnTo>
                  <a:pt x="2186" y="1450"/>
                </a:lnTo>
                <a:lnTo>
                  <a:pt x="2177" y="1477"/>
                </a:lnTo>
                <a:lnTo>
                  <a:pt x="2168" y="1503"/>
                </a:lnTo>
                <a:lnTo>
                  <a:pt x="2158" y="1529"/>
                </a:lnTo>
                <a:lnTo>
                  <a:pt x="2148" y="1553"/>
                </a:lnTo>
                <a:lnTo>
                  <a:pt x="2126" y="1604"/>
                </a:lnTo>
                <a:lnTo>
                  <a:pt x="2101" y="1652"/>
                </a:lnTo>
                <a:lnTo>
                  <a:pt x="2075" y="1698"/>
                </a:lnTo>
                <a:lnTo>
                  <a:pt x="2046" y="1744"/>
                </a:lnTo>
                <a:lnTo>
                  <a:pt x="2014" y="1788"/>
                </a:lnTo>
                <a:lnTo>
                  <a:pt x="1981" y="1830"/>
                </a:lnTo>
                <a:lnTo>
                  <a:pt x="1946" y="1871"/>
                </a:lnTo>
                <a:lnTo>
                  <a:pt x="1909" y="1910"/>
                </a:lnTo>
                <a:lnTo>
                  <a:pt x="1870" y="1947"/>
                </a:lnTo>
                <a:lnTo>
                  <a:pt x="1830" y="1981"/>
                </a:lnTo>
                <a:lnTo>
                  <a:pt x="1787" y="2015"/>
                </a:lnTo>
                <a:lnTo>
                  <a:pt x="1744" y="2046"/>
                </a:lnTo>
                <a:lnTo>
                  <a:pt x="1698" y="2075"/>
                </a:lnTo>
                <a:lnTo>
                  <a:pt x="1651" y="2102"/>
                </a:lnTo>
                <a:lnTo>
                  <a:pt x="1603" y="2126"/>
                </a:lnTo>
                <a:lnTo>
                  <a:pt x="1554" y="2149"/>
                </a:lnTo>
                <a:lnTo>
                  <a:pt x="1528" y="2159"/>
                </a:lnTo>
                <a:lnTo>
                  <a:pt x="1503" y="2169"/>
                </a:lnTo>
                <a:lnTo>
                  <a:pt x="1477" y="2178"/>
                </a:lnTo>
                <a:lnTo>
                  <a:pt x="1451" y="2187"/>
                </a:lnTo>
                <a:lnTo>
                  <a:pt x="1424" y="2195"/>
                </a:lnTo>
                <a:lnTo>
                  <a:pt x="1398" y="2201"/>
                </a:lnTo>
                <a:lnTo>
                  <a:pt x="1371" y="2208"/>
                </a:lnTo>
                <a:lnTo>
                  <a:pt x="1344" y="2215"/>
                </a:lnTo>
                <a:lnTo>
                  <a:pt x="1316" y="2219"/>
                </a:lnTo>
                <a:lnTo>
                  <a:pt x="1288" y="2224"/>
                </a:lnTo>
                <a:lnTo>
                  <a:pt x="1260" y="2228"/>
                </a:lnTo>
                <a:lnTo>
                  <a:pt x="1232" y="2232"/>
                </a:lnTo>
                <a:lnTo>
                  <a:pt x="1204" y="2234"/>
                </a:lnTo>
                <a:lnTo>
                  <a:pt x="1175" y="2236"/>
                </a:lnTo>
                <a:lnTo>
                  <a:pt x="1147" y="2237"/>
                </a:lnTo>
                <a:lnTo>
                  <a:pt x="1118" y="2237"/>
                </a:lnTo>
                <a:lnTo>
                  <a:pt x="1118" y="2237"/>
                </a:lnTo>
                <a:lnTo>
                  <a:pt x="1089" y="2237"/>
                </a:lnTo>
                <a:lnTo>
                  <a:pt x="1060" y="2236"/>
                </a:lnTo>
                <a:lnTo>
                  <a:pt x="1032" y="2234"/>
                </a:lnTo>
                <a:lnTo>
                  <a:pt x="1003" y="2232"/>
                </a:lnTo>
                <a:lnTo>
                  <a:pt x="975" y="2228"/>
                </a:lnTo>
                <a:lnTo>
                  <a:pt x="947" y="2224"/>
                </a:lnTo>
                <a:lnTo>
                  <a:pt x="920" y="2219"/>
                </a:lnTo>
                <a:lnTo>
                  <a:pt x="893" y="2215"/>
                </a:lnTo>
                <a:lnTo>
                  <a:pt x="866" y="2208"/>
                </a:lnTo>
                <a:lnTo>
                  <a:pt x="839" y="2201"/>
                </a:lnTo>
                <a:lnTo>
                  <a:pt x="812" y="2195"/>
                </a:lnTo>
                <a:lnTo>
                  <a:pt x="785" y="2187"/>
                </a:lnTo>
                <a:lnTo>
                  <a:pt x="760" y="2178"/>
                </a:lnTo>
                <a:lnTo>
                  <a:pt x="734" y="2169"/>
                </a:lnTo>
                <a:lnTo>
                  <a:pt x="708" y="2159"/>
                </a:lnTo>
                <a:lnTo>
                  <a:pt x="683" y="2149"/>
                </a:lnTo>
                <a:lnTo>
                  <a:pt x="633" y="2126"/>
                </a:lnTo>
                <a:lnTo>
                  <a:pt x="585" y="2102"/>
                </a:lnTo>
                <a:lnTo>
                  <a:pt x="538" y="2075"/>
                </a:lnTo>
                <a:lnTo>
                  <a:pt x="493" y="2046"/>
                </a:lnTo>
                <a:lnTo>
                  <a:pt x="449" y="2015"/>
                </a:lnTo>
                <a:lnTo>
                  <a:pt x="407" y="1981"/>
                </a:lnTo>
                <a:lnTo>
                  <a:pt x="366" y="1947"/>
                </a:lnTo>
                <a:lnTo>
                  <a:pt x="327" y="1910"/>
                </a:lnTo>
                <a:lnTo>
                  <a:pt x="290" y="1871"/>
                </a:lnTo>
                <a:lnTo>
                  <a:pt x="255" y="1830"/>
                </a:lnTo>
                <a:lnTo>
                  <a:pt x="222" y="1788"/>
                </a:lnTo>
                <a:lnTo>
                  <a:pt x="191" y="1744"/>
                </a:lnTo>
                <a:lnTo>
                  <a:pt x="162" y="1698"/>
                </a:lnTo>
                <a:lnTo>
                  <a:pt x="135" y="1652"/>
                </a:lnTo>
                <a:lnTo>
                  <a:pt x="109" y="1604"/>
                </a:lnTo>
                <a:lnTo>
                  <a:pt x="87" y="1553"/>
                </a:lnTo>
                <a:lnTo>
                  <a:pt x="77" y="1529"/>
                </a:lnTo>
                <a:lnTo>
                  <a:pt x="67" y="1503"/>
                </a:lnTo>
                <a:lnTo>
                  <a:pt x="58" y="1477"/>
                </a:lnTo>
                <a:lnTo>
                  <a:pt x="50" y="1450"/>
                </a:lnTo>
                <a:lnTo>
                  <a:pt x="42" y="1425"/>
                </a:lnTo>
                <a:lnTo>
                  <a:pt x="35" y="1398"/>
                </a:lnTo>
                <a:lnTo>
                  <a:pt x="28" y="1371"/>
                </a:lnTo>
                <a:lnTo>
                  <a:pt x="22" y="1344"/>
                </a:lnTo>
                <a:lnTo>
                  <a:pt x="17" y="1316"/>
                </a:lnTo>
                <a:lnTo>
                  <a:pt x="12" y="1288"/>
                </a:lnTo>
                <a:lnTo>
                  <a:pt x="9" y="1260"/>
                </a:lnTo>
                <a:lnTo>
                  <a:pt x="6" y="1233"/>
                </a:lnTo>
                <a:lnTo>
                  <a:pt x="3" y="1205"/>
                </a:lnTo>
                <a:lnTo>
                  <a:pt x="1" y="1176"/>
                </a:lnTo>
                <a:lnTo>
                  <a:pt x="0" y="1148"/>
                </a:lnTo>
                <a:lnTo>
                  <a:pt x="0" y="1119"/>
                </a:lnTo>
                <a:lnTo>
                  <a:pt x="0" y="1119"/>
                </a:lnTo>
                <a:lnTo>
                  <a:pt x="0" y="1089"/>
                </a:lnTo>
                <a:lnTo>
                  <a:pt x="1" y="1060"/>
                </a:lnTo>
                <a:lnTo>
                  <a:pt x="3" y="1033"/>
                </a:lnTo>
                <a:lnTo>
                  <a:pt x="6" y="1003"/>
                </a:lnTo>
                <a:lnTo>
                  <a:pt x="9" y="976"/>
                </a:lnTo>
                <a:lnTo>
                  <a:pt x="12" y="948"/>
                </a:lnTo>
                <a:lnTo>
                  <a:pt x="17" y="921"/>
                </a:lnTo>
                <a:lnTo>
                  <a:pt x="22" y="893"/>
                </a:lnTo>
                <a:lnTo>
                  <a:pt x="28" y="866"/>
                </a:lnTo>
                <a:lnTo>
                  <a:pt x="35" y="839"/>
                </a:lnTo>
                <a:lnTo>
                  <a:pt x="42" y="812"/>
                </a:lnTo>
                <a:lnTo>
                  <a:pt x="50" y="786"/>
                </a:lnTo>
                <a:lnTo>
                  <a:pt x="58" y="760"/>
                </a:lnTo>
                <a:lnTo>
                  <a:pt x="67" y="734"/>
                </a:lnTo>
                <a:lnTo>
                  <a:pt x="77" y="708"/>
                </a:lnTo>
                <a:lnTo>
                  <a:pt x="87" y="683"/>
                </a:lnTo>
                <a:lnTo>
                  <a:pt x="109" y="634"/>
                </a:lnTo>
                <a:lnTo>
                  <a:pt x="135" y="586"/>
                </a:lnTo>
                <a:lnTo>
                  <a:pt x="162" y="539"/>
                </a:lnTo>
                <a:lnTo>
                  <a:pt x="191" y="493"/>
                </a:lnTo>
                <a:lnTo>
                  <a:pt x="222" y="449"/>
                </a:lnTo>
                <a:lnTo>
                  <a:pt x="255" y="407"/>
                </a:lnTo>
                <a:lnTo>
                  <a:pt x="290" y="367"/>
                </a:lnTo>
                <a:lnTo>
                  <a:pt x="327" y="327"/>
                </a:lnTo>
                <a:lnTo>
                  <a:pt x="366" y="291"/>
                </a:lnTo>
                <a:lnTo>
                  <a:pt x="407" y="255"/>
                </a:lnTo>
                <a:lnTo>
                  <a:pt x="449" y="222"/>
                </a:lnTo>
                <a:lnTo>
                  <a:pt x="493" y="191"/>
                </a:lnTo>
                <a:lnTo>
                  <a:pt x="538" y="162"/>
                </a:lnTo>
                <a:lnTo>
                  <a:pt x="585" y="135"/>
                </a:lnTo>
                <a:lnTo>
                  <a:pt x="633" y="110"/>
                </a:lnTo>
                <a:lnTo>
                  <a:pt x="683" y="87"/>
                </a:lnTo>
                <a:lnTo>
                  <a:pt x="708" y="77"/>
                </a:lnTo>
                <a:lnTo>
                  <a:pt x="734" y="67"/>
                </a:lnTo>
                <a:lnTo>
                  <a:pt x="760" y="58"/>
                </a:lnTo>
                <a:lnTo>
                  <a:pt x="785" y="50"/>
                </a:lnTo>
                <a:lnTo>
                  <a:pt x="812" y="42"/>
                </a:lnTo>
                <a:lnTo>
                  <a:pt x="839" y="35"/>
                </a:lnTo>
                <a:lnTo>
                  <a:pt x="866" y="28"/>
                </a:lnTo>
                <a:lnTo>
                  <a:pt x="893" y="22"/>
                </a:lnTo>
                <a:lnTo>
                  <a:pt x="920" y="17"/>
                </a:lnTo>
                <a:lnTo>
                  <a:pt x="947" y="12"/>
                </a:lnTo>
                <a:lnTo>
                  <a:pt x="975" y="9"/>
                </a:lnTo>
                <a:lnTo>
                  <a:pt x="1003" y="6"/>
                </a:lnTo>
                <a:lnTo>
                  <a:pt x="1032" y="3"/>
                </a:lnTo>
                <a:lnTo>
                  <a:pt x="1060" y="1"/>
                </a:lnTo>
                <a:lnTo>
                  <a:pt x="1089" y="0"/>
                </a:lnTo>
                <a:lnTo>
                  <a:pt x="1118" y="0"/>
                </a:lnTo>
                <a:lnTo>
                  <a:pt x="1118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7" name="Freeform 6">
            <a:extLst xmlns:a="http://schemas.openxmlformats.org/drawingml/2006/main">
              <a:ext uri="{FF2B5EF4-FFF2-40B4-BE49-F238E27FC236}">
                <a16:creationId xmlns:a16="http://schemas.microsoft.com/office/drawing/2014/main" id="{B570EE81-0157-2745-8551-440FDD3A6166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4" y="-1052"/>
            <a:ext cx="0" cy="0"/>
          </a:xfrm>
          <a:custGeom xmlns:a="http://schemas.openxmlformats.org/drawingml/2006/main">
            <a:avLst/>
            <a:gdLst>
              <a:gd name="T0" fmla="*/ 69 w 178"/>
              <a:gd name="T1" fmla="*/ 0 h 136"/>
              <a:gd name="T2" fmla="*/ 69 w 178"/>
              <a:gd name="T3" fmla="*/ 0 h 136"/>
              <a:gd name="T4" fmla="*/ 54 w 178"/>
              <a:gd name="T5" fmla="*/ 1 h 136"/>
              <a:gd name="T6" fmla="*/ 41 w 178"/>
              <a:gd name="T7" fmla="*/ 5 h 136"/>
              <a:gd name="T8" fmla="*/ 35 w 178"/>
              <a:gd name="T9" fmla="*/ 7 h 136"/>
              <a:gd name="T10" fmla="*/ 29 w 178"/>
              <a:gd name="T11" fmla="*/ 11 h 136"/>
              <a:gd name="T12" fmla="*/ 24 w 178"/>
              <a:gd name="T13" fmla="*/ 14 h 136"/>
              <a:gd name="T14" fmla="*/ 19 w 178"/>
              <a:gd name="T15" fmla="*/ 19 h 136"/>
              <a:gd name="T16" fmla="*/ 15 w 178"/>
              <a:gd name="T17" fmla="*/ 23 h 136"/>
              <a:gd name="T18" fmla="*/ 11 w 178"/>
              <a:gd name="T19" fmla="*/ 29 h 136"/>
              <a:gd name="T20" fmla="*/ 8 w 178"/>
              <a:gd name="T21" fmla="*/ 34 h 136"/>
              <a:gd name="T22" fmla="*/ 6 w 178"/>
              <a:gd name="T23" fmla="*/ 40 h 136"/>
              <a:gd name="T24" fmla="*/ 2 w 178"/>
              <a:gd name="T25" fmla="*/ 53 h 136"/>
              <a:gd name="T26" fmla="*/ 0 w 178"/>
              <a:gd name="T27" fmla="*/ 68 h 136"/>
              <a:gd name="T28" fmla="*/ 0 w 178"/>
              <a:gd name="T29" fmla="*/ 68 h 136"/>
              <a:gd name="T30" fmla="*/ 2 w 178"/>
              <a:gd name="T31" fmla="*/ 82 h 136"/>
              <a:gd name="T32" fmla="*/ 6 w 178"/>
              <a:gd name="T33" fmla="*/ 96 h 136"/>
              <a:gd name="T34" fmla="*/ 8 w 178"/>
              <a:gd name="T35" fmla="*/ 102 h 136"/>
              <a:gd name="T36" fmla="*/ 11 w 178"/>
              <a:gd name="T37" fmla="*/ 108 h 136"/>
              <a:gd name="T38" fmla="*/ 15 w 178"/>
              <a:gd name="T39" fmla="*/ 112 h 136"/>
              <a:gd name="T40" fmla="*/ 19 w 178"/>
              <a:gd name="T41" fmla="*/ 117 h 136"/>
              <a:gd name="T42" fmla="*/ 24 w 178"/>
              <a:gd name="T43" fmla="*/ 121 h 136"/>
              <a:gd name="T44" fmla="*/ 29 w 178"/>
              <a:gd name="T45" fmla="*/ 126 h 136"/>
              <a:gd name="T46" fmla="*/ 35 w 178"/>
              <a:gd name="T47" fmla="*/ 128 h 136"/>
              <a:gd name="T48" fmla="*/ 41 w 178"/>
              <a:gd name="T49" fmla="*/ 131 h 136"/>
              <a:gd name="T50" fmla="*/ 54 w 178"/>
              <a:gd name="T51" fmla="*/ 135 h 136"/>
              <a:gd name="T52" fmla="*/ 69 w 178"/>
              <a:gd name="T53" fmla="*/ 136 h 136"/>
              <a:gd name="T54" fmla="*/ 110 w 178"/>
              <a:gd name="T55" fmla="*/ 136 h 136"/>
              <a:gd name="T56" fmla="*/ 110 w 178"/>
              <a:gd name="T57" fmla="*/ 136 h 136"/>
              <a:gd name="T58" fmla="*/ 124 w 178"/>
              <a:gd name="T59" fmla="*/ 135 h 136"/>
              <a:gd name="T60" fmla="*/ 138 w 178"/>
              <a:gd name="T61" fmla="*/ 131 h 136"/>
              <a:gd name="T62" fmla="*/ 144 w 178"/>
              <a:gd name="T63" fmla="*/ 128 h 136"/>
              <a:gd name="T64" fmla="*/ 150 w 178"/>
              <a:gd name="T65" fmla="*/ 126 h 136"/>
              <a:gd name="T66" fmla="*/ 154 w 178"/>
              <a:gd name="T67" fmla="*/ 121 h 136"/>
              <a:gd name="T68" fmla="*/ 159 w 178"/>
              <a:gd name="T69" fmla="*/ 117 h 136"/>
              <a:gd name="T70" fmla="*/ 163 w 178"/>
              <a:gd name="T71" fmla="*/ 112 h 136"/>
              <a:gd name="T72" fmla="*/ 168 w 178"/>
              <a:gd name="T73" fmla="*/ 108 h 136"/>
              <a:gd name="T74" fmla="*/ 170 w 178"/>
              <a:gd name="T75" fmla="*/ 102 h 136"/>
              <a:gd name="T76" fmla="*/ 173 w 178"/>
              <a:gd name="T77" fmla="*/ 96 h 136"/>
              <a:gd name="T78" fmla="*/ 177 w 178"/>
              <a:gd name="T79" fmla="*/ 82 h 136"/>
              <a:gd name="T80" fmla="*/ 178 w 178"/>
              <a:gd name="T81" fmla="*/ 68 h 136"/>
              <a:gd name="T82" fmla="*/ 178 w 178"/>
              <a:gd name="T83" fmla="*/ 68 h 136"/>
              <a:gd name="T84" fmla="*/ 177 w 178"/>
              <a:gd name="T85" fmla="*/ 53 h 136"/>
              <a:gd name="T86" fmla="*/ 173 w 178"/>
              <a:gd name="T87" fmla="*/ 40 h 136"/>
              <a:gd name="T88" fmla="*/ 170 w 178"/>
              <a:gd name="T89" fmla="*/ 34 h 136"/>
              <a:gd name="T90" fmla="*/ 168 w 178"/>
              <a:gd name="T91" fmla="*/ 29 h 136"/>
              <a:gd name="T92" fmla="*/ 163 w 178"/>
              <a:gd name="T93" fmla="*/ 23 h 136"/>
              <a:gd name="T94" fmla="*/ 159 w 178"/>
              <a:gd name="T95" fmla="*/ 19 h 136"/>
              <a:gd name="T96" fmla="*/ 154 w 178"/>
              <a:gd name="T97" fmla="*/ 14 h 136"/>
              <a:gd name="T98" fmla="*/ 150 w 178"/>
              <a:gd name="T99" fmla="*/ 11 h 136"/>
              <a:gd name="T100" fmla="*/ 144 w 178"/>
              <a:gd name="T101" fmla="*/ 7 h 136"/>
              <a:gd name="T102" fmla="*/ 138 w 178"/>
              <a:gd name="T103" fmla="*/ 5 h 136"/>
              <a:gd name="T104" fmla="*/ 124 w 178"/>
              <a:gd name="T105" fmla="*/ 1 h 136"/>
              <a:gd name="T106" fmla="*/ 110 w 178"/>
              <a:gd name="T107" fmla="*/ 0 h 136"/>
              <a:gd name="T108" fmla="*/ 69 w 178"/>
              <a:gd name="T10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136">
                <a:moveTo>
                  <a:pt x="69" y="0"/>
                </a:moveTo>
                <a:lnTo>
                  <a:pt x="69" y="0"/>
                </a:lnTo>
                <a:lnTo>
                  <a:pt x="54" y="1"/>
                </a:lnTo>
                <a:lnTo>
                  <a:pt x="41" y="5"/>
                </a:lnTo>
                <a:lnTo>
                  <a:pt x="35" y="7"/>
                </a:lnTo>
                <a:lnTo>
                  <a:pt x="29" y="11"/>
                </a:lnTo>
                <a:lnTo>
                  <a:pt x="24" y="14"/>
                </a:lnTo>
                <a:lnTo>
                  <a:pt x="19" y="19"/>
                </a:lnTo>
                <a:lnTo>
                  <a:pt x="15" y="23"/>
                </a:lnTo>
                <a:lnTo>
                  <a:pt x="11" y="29"/>
                </a:lnTo>
                <a:lnTo>
                  <a:pt x="8" y="34"/>
                </a:lnTo>
                <a:lnTo>
                  <a:pt x="6" y="40"/>
                </a:lnTo>
                <a:lnTo>
                  <a:pt x="2" y="53"/>
                </a:lnTo>
                <a:lnTo>
                  <a:pt x="0" y="68"/>
                </a:lnTo>
                <a:lnTo>
                  <a:pt x="0" y="68"/>
                </a:lnTo>
                <a:lnTo>
                  <a:pt x="2" y="82"/>
                </a:lnTo>
                <a:lnTo>
                  <a:pt x="6" y="96"/>
                </a:lnTo>
                <a:lnTo>
                  <a:pt x="8" y="102"/>
                </a:lnTo>
                <a:lnTo>
                  <a:pt x="11" y="108"/>
                </a:lnTo>
                <a:lnTo>
                  <a:pt x="15" y="112"/>
                </a:lnTo>
                <a:lnTo>
                  <a:pt x="19" y="117"/>
                </a:lnTo>
                <a:lnTo>
                  <a:pt x="24" y="121"/>
                </a:lnTo>
                <a:lnTo>
                  <a:pt x="29" y="126"/>
                </a:lnTo>
                <a:lnTo>
                  <a:pt x="35" y="128"/>
                </a:lnTo>
                <a:lnTo>
                  <a:pt x="41" y="131"/>
                </a:lnTo>
                <a:lnTo>
                  <a:pt x="54" y="135"/>
                </a:lnTo>
                <a:lnTo>
                  <a:pt x="69" y="136"/>
                </a:lnTo>
                <a:lnTo>
                  <a:pt x="110" y="136"/>
                </a:lnTo>
                <a:lnTo>
                  <a:pt x="110" y="136"/>
                </a:lnTo>
                <a:lnTo>
                  <a:pt x="124" y="135"/>
                </a:lnTo>
                <a:lnTo>
                  <a:pt x="138" y="131"/>
                </a:lnTo>
                <a:lnTo>
                  <a:pt x="144" y="128"/>
                </a:lnTo>
                <a:lnTo>
                  <a:pt x="150" y="126"/>
                </a:lnTo>
                <a:lnTo>
                  <a:pt x="154" y="121"/>
                </a:lnTo>
                <a:lnTo>
                  <a:pt x="159" y="117"/>
                </a:lnTo>
                <a:lnTo>
                  <a:pt x="163" y="112"/>
                </a:lnTo>
                <a:lnTo>
                  <a:pt x="168" y="108"/>
                </a:lnTo>
                <a:lnTo>
                  <a:pt x="170" y="102"/>
                </a:lnTo>
                <a:lnTo>
                  <a:pt x="173" y="96"/>
                </a:lnTo>
                <a:lnTo>
                  <a:pt x="177" y="82"/>
                </a:lnTo>
                <a:lnTo>
                  <a:pt x="178" y="68"/>
                </a:lnTo>
                <a:lnTo>
                  <a:pt x="178" y="68"/>
                </a:lnTo>
                <a:lnTo>
                  <a:pt x="177" y="53"/>
                </a:lnTo>
                <a:lnTo>
                  <a:pt x="173" y="40"/>
                </a:lnTo>
                <a:lnTo>
                  <a:pt x="170" y="34"/>
                </a:lnTo>
                <a:lnTo>
                  <a:pt x="168" y="29"/>
                </a:lnTo>
                <a:lnTo>
                  <a:pt x="163" y="23"/>
                </a:lnTo>
                <a:lnTo>
                  <a:pt x="159" y="19"/>
                </a:lnTo>
                <a:lnTo>
                  <a:pt x="154" y="14"/>
                </a:lnTo>
                <a:lnTo>
                  <a:pt x="150" y="11"/>
                </a:lnTo>
                <a:lnTo>
                  <a:pt x="144" y="7"/>
                </a:lnTo>
                <a:lnTo>
                  <a:pt x="138" y="5"/>
                </a:lnTo>
                <a:lnTo>
                  <a:pt x="124" y="1"/>
                </a:lnTo>
                <a:lnTo>
                  <a:pt x="110" y="0"/>
                </a:lnTo>
                <a:lnTo>
                  <a:pt x="69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0.01234</cdr:y>
    </cdr:from>
    <cdr:to>
      <cdr:x>0.00858</cdr:x>
      <cdr:y>0.01349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D0F1503-DC9F-F340-BADA-ADA16F890474}"/>
            </a:ext>
          </a:extLst>
        </cdr:cNvPr>
        <cdr:cNvGrpSpPr>
          <a:grpSpLocks xmlns:a="http://schemas.openxmlformats.org/drawingml/2006/main" noChangeAspect="1"/>
        </cdr:cNvGrpSpPr>
      </cdr:nvGrpSpPr>
      <cdr:grpSpPr bwMode="auto">
        <a:xfrm xmlns:a="http://schemas.openxmlformats.org/drawingml/2006/main">
          <a:off x="44352" y="44226"/>
          <a:ext cx="1774" cy="4122"/>
          <a:chOff x="-8016" y="-1055"/>
          <a:chExt cx="3" cy="7"/>
        </a:xfrm>
      </cdr:grpSpPr>
      <cdr:sp macro="" textlink="">
        <cdr:nvSpPr>
          <cdr:cNvPr id="3" name="AutoShape 3">
            <a:extLst xmlns:a="http://schemas.openxmlformats.org/drawingml/2006/main">
              <a:ext uri="{FF2B5EF4-FFF2-40B4-BE49-F238E27FC236}">
                <a16:creationId xmlns:a16="http://schemas.microsoft.com/office/drawing/2014/main" id="{173717EE-3787-E24E-958F-0328C97E108E}"/>
              </a:ext>
            </a:extLst>
          </cdr:cNvPr>
          <cdr:cNvSpPr>
            <a:spLocks xmlns:a="http://schemas.openxmlformats.org/drawingml/2006/main" noChangeAspect="1" noChangeArrowheads="1" noTextEdit="1"/>
          </cdr:cNvSpPr>
        </cdr:nvSpPr>
        <cdr:spPr bwMode="auto">
          <a:xfrm xmlns:a="http://schemas.openxmlformats.org/drawingml/2006/main">
            <a:off x="-8016" y="-1055"/>
            <a:ext cx="3" cy="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4" name="Freeform 3">
            <a:extLst xmlns:a="http://schemas.openxmlformats.org/drawingml/2006/main">
              <a:ext uri="{FF2B5EF4-FFF2-40B4-BE49-F238E27FC236}">
                <a16:creationId xmlns:a16="http://schemas.microsoft.com/office/drawing/2014/main" id="{2EFB4185-4946-3B4E-A659-2ED495AE345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2"/>
            <a:ext cx="1" cy="4"/>
          </a:xfrm>
          <a:custGeom xmlns:a="http://schemas.openxmlformats.org/drawingml/2006/main">
            <a:avLst/>
            <a:gdLst>
              <a:gd name="T0" fmla="*/ 2163 w 2987"/>
              <a:gd name="T1" fmla="*/ 123 h 7299"/>
              <a:gd name="T2" fmla="*/ 1974 w 2987"/>
              <a:gd name="T3" fmla="*/ 157 h 7299"/>
              <a:gd name="T4" fmla="*/ 1907 w 2987"/>
              <a:gd name="T5" fmla="*/ 157 h 7299"/>
              <a:gd name="T6" fmla="*/ 1862 w 2987"/>
              <a:gd name="T7" fmla="*/ 165 h 7299"/>
              <a:gd name="T8" fmla="*/ 1826 w 2987"/>
              <a:gd name="T9" fmla="*/ 208 h 7299"/>
              <a:gd name="T10" fmla="*/ 1200 w 2987"/>
              <a:gd name="T11" fmla="*/ 219 h 7299"/>
              <a:gd name="T12" fmla="*/ 1159 w 2987"/>
              <a:gd name="T13" fmla="*/ 208 h 7299"/>
              <a:gd name="T14" fmla="*/ 1124 w 2987"/>
              <a:gd name="T15" fmla="*/ 165 h 7299"/>
              <a:gd name="T16" fmla="*/ 982 w 2987"/>
              <a:gd name="T17" fmla="*/ 151 h 7299"/>
              <a:gd name="T18" fmla="*/ 409 w 2987"/>
              <a:gd name="T19" fmla="*/ 55 h 7299"/>
              <a:gd name="T20" fmla="*/ 196 w 2987"/>
              <a:gd name="T21" fmla="*/ 18 h 7299"/>
              <a:gd name="T22" fmla="*/ 0 w 2987"/>
              <a:gd name="T23" fmla="*/ 1228 h 7299"/>
              <a:gd name="T24" fmla="*/ 12 w 2987"/>
              <a:gd name="T25" fmla="*/ 1286 h 7299"/>
              <a:gd name="T26" fmla="*/ 45 w 2987"/>
              <a:gd name="T27" fmla="*/ 1334 h 7299"/>
              <a:gd name="T28" fmla="*/ 91 w 2987"/>
              <a:gd name="T29" fmla="*/ 1367 h 7299"/>
              <a:gd name="T30" fmla="*/ 150 w 2987"/>
              <a:gd name="T31" fmla="*/ 1378 h 7299"/>
              <a:gd name="T32" fmla="*/ 192 w 2987"/>
              <a:gd name="T33" fmla="*/ 4101 h 7299"/>
              <a:gd name="T34" fmla="*/ 204 w 2987"/>
              <a:gd name="T35" fmla="*/ 6835 h 7299"/>
              <a:gd name="T36" fmla="*/ 209 w 2987"/>
              <a:gd name="T37" fmla="*/ 6902 h 7299"/>
              <a:gd name="T38" fmla="*/ 230 w 2987"/>
              <a:gd name="T39" fmla="*/ 6988 h 7299"/>
              <a:gd name="T40" fmla="*/ 267 w 2987"/>
              <a:gd name="T41" fmla="*/ 7068 h 7299"/>
              <a:gd name="T42" fmla="*/ 317 w 2987"/>
              <a:gd name="T43" fmla="*/ 7138 h 7299"/>
              <a:gd name="T44" fmla="*/ 381 w 2987"/>
              <a:gd name="T45" fmla="*/ 7197 h 7299"/>
              <a:gd name="T46" fmla="*/ 455 w 2987"/>
              <a:gd name="T47" fmla="*/ 7245 h 7299"/>
              <a:gd name="T48" fmla="*/ 538 w 2987"/>
              <a:gd name="T49" fmla="*/ 7279 h 7299"/>
              <a:gd name="T50" fmla="*/ 630 w 2987"/>
              <a:gd name="T51" fmla="*/ 7297 h 7299"/>
              <a:gd name="T52" fmla="*/ 703 w 2987"/>
              <a:gd name="T53" fmla="*/ 7299 h 7299"/>
              <a:gd name="T54" fmla="*/ 795 w 2987"/>
              <a:gd name="T55" fmla="*/ 7284 h 7299"/>
              <a:gd name="T56" fmla="*/ 880 w 2987"/>
              <a:gd name="T57" fmla="*/ 7252 h 7299"/>
              <a:gd name="T58" fmla="*/ 957 w 2987"/>
              <a:gd name="T59" fmla="*/ 7205 h 7299"/>
              <a:gd name="T60" fmla="*/ 1024 w 2987"/>
              <a:gd name="T61" fmla="*/ 7144 h 7299"/>
              <a:gd name="T62" fmla="*/ 1078 w 2987"/>
              <a:gd name="T63" fmla="*/ 7071 h 7299"/>
              <a:gd name="T64" fmla="*/ 1117 w 2987"/>
              <a:gd name="T65" fmla="*/ 6987 h 7299"/>
              <a:gd name="T66" fmla="*/ 1141 w 2987"/>
              <a:gd name="T67" fmla="*/ 6897 h 7299"/>
              <a:gd name="T68" fmla="*/ 1175 w 2987"/>
              <a:gd name="T69" fmla="*/ 6220 h 7299"/>
              <a:gd name="T70" fmla="*/ 1313 w 2987"/>
              <a:gd name="T71" fmla="*/ 3073 h 7299"/>
              <a:gd name="T72" fmla="*/ 1854 w 2987"/>
              <a:gd name="T73" fmla="*/ 6849 h 7299"/>
              <a:gd name="T74" fmla="*/ 1863 w 2987"/>
              <a:gd name="T75" fmla="*/ 6917 h 7299"/>
              <a:gd name="T76" fmla="*/ 1889 w 2987"/>
              <a:gd name="T77" fmla="*/ 7002 h 7299"/>
              <a:gd name="T78" fmla="*/ 1930 w 2987"/>
              <a:gd name="T79" fmla="*/ 7081 h 7299"/>
              <a:gd name="T80" fmla="*/ 1984 w 2987"/>
              <a:gd name="T81" fmla="*/ 7150 h 7299"/>
              <a:gd name="T82" fmla="*/ 2050 w 2987"/>
              <a:gd name="T83" fmla="*/ 7208 h 7299"/>
              <a:gd name="T84" fmla="*/ 2125 w 2987"/>
              <a:gd name="T85" fmla="*/ 7254 h 7299"/>
              <a:gd name="T86" fmla="*/ 2207 w 2987"/>
              <a:gd name="T87" fmla="*/ 7284 h 7299"/>
              <a:gd name="T88" fmla="*/ 2296 w 2987"/>
              <a:gd name="T89" fmla="*/ 7298 h 7299"/>
              <a:gd name="T90" fmla="*/ 2366 w 2987"/>
              <a:gd name="T91" fmla="*/ 7297 h 7299"/>
              <a:gd name="T92" fmla="*/ 2458 w 2987"/>
              <a:gd name="T93" fmla="*/ 7278 h 7299"/>
              <a:gd name="T94" fmla="*/ 2540 w 2987"/>
              <a:gd name="T95" fmla="*/ 7243 h 7299"/>
              <a:gd name="T96" fmla="*/ 2615 w 2987"/>
              <a:gd name="T97" fmla="*/ 7194 h 7299"/>
              <a:gd name="T98" fmla="*/ 2678 w 2987"/>
              <a:gd name="T99" fmla="*/ 7131 h 7299"/>
              <a:gd name="T100" fmla="*/ 2727 w 2987"/>
              <a:gd name="T101" fmla="*/ 7058 h 7299"/>
              <a:gd name="T102" fmla="*/ 2762 w 2987"/>
              <a:gd name="T103" fmla="*/ 6974 h 7299"/>
              <a:gd name="T104" fmla="*/ 2779 w 2987"/>
              <a:gd name="T105" fmla="*/ 6883 h 7299"/>
              <a:gd name="T106" fmla="*/ 2836 w 2987"/>
              <a:gd name="T107" fmla="*/ 1378 h 7299"/>
              <a:gd name="T108" fmla="*/ 2881 w 2987"/>
              <a:gd name="T109" fmla="*/ 1371 h 7299"/>
              <a:gd name="T110" fmla="*/ 2931 w 2987"/>
              <a:gd name="T111" fmla="*/ 1343 h 7299"/>
              <a:gd name="T112" fmla="*/ 2968 w 2987"/>
              <a:gd name="T113" fmla="*/ 1299 h 7299"/>
              <a:gd name="T114" fmla="*/ 2986 w 2987"/>
              <a:gd name="T115" fmla="*/ 1244 h 7299"/>
              <a:gd name="T116" fmla="*/ 2829 w 2987"/>
              <a:gd name="T117" fmla="*/ 6 h 7299"/>
              <a:gd name="T118" fmla="*/ 2613 w 2987"/>
              <a:gd name="T119" fmla="*/ 49 h 7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7" h="7299">
                <a:moveTo>
                  <a:pt x="2577" y="55"/>
                </a:moveTo>
                <a:lnTo>
                  <a:pt x="2577" y="55"/>
                </a:lnTo>
                <a:lnTo>
                  <a:pt x="2344" y="93"/>
                </a:lnTo>
                <a:lnTo>
                  <a:pt x="2163" y="123"/>
                </a:lnTo>
                <a:lnTo>
                  <a:pt x="2005" y="151"/>
                </a:lnTo>
                <a:lnTo>
                  <a:pt x="2005" y="151"/>
                </a:lnTo>
                <a:lnTo>
                  <a:pt x="1990" y="155"/>
                </a:lnTo>
                <a:lnTo>
                  <a:pt x="1974" y="157"/>
                </a:lnTo>
                <a:lnTo>
                  <a:pt x="1958" y="160"/>
                </a:lnTo>
                <a:lnTo>
                  <a:pt x="1942" y="161"/>
                </a:lnTo>
                <a:lnTo>
                  <a:pt x="1925" y="160"/>
                </a:lnTo>
                <a:lnTo>
                  <a:pt x="1907" y="157"/>
                </a:lnTo>
                <a:lnTo>
                  <a:pt x="1888" y="155"/>
                </a:lnTo>
                <a:lnTo>
                  <a:pt x="1868" y="151"/>
                </a:lnTo>
                <a:lnTo>
                  <a:pt x="1868" y="151"/>
                </a:lnTo>
                <a:lnTo>
                  <a:pt x="1862" y="165"/>
                </a:lnTo>
                <a:lnTo>
                  <a:pt x="1856" y="178"/>
                </a:lnTo>
                <a:lnTo>
                  <a:pt x="1848" y="190"/>
                </a:lnTo>
                <a:lnTo>
                  <a:pt x="1838" y="200"/>
                </a:lnTo>
                <a:lnTo>
                  <a:pt x="1826" y="208"/>
                </a:lnTo>
                <a:lnTo>
                  <a:pt x="1814" y="213"/>
                </a:lnTo>
                <a:lnTo>
                  <a:pt x="1801" y="217"/>
                </a:lnTo>
                <a:lnTo>
                  <a:pt x="1786" y="219"/>
                </a:lnTo>
                <a:lnTo>
                  <a:pt x="1200" y="219"/>
                </a:lnTo>
                <a:lnTo>
                  <a:pt x="1200" y="219"/>
                </a:lnTo>
                <a:lnTo>
                  <a:pt x="1185" y="217"/>
                </a:lnTo>
                <a:lnTo>
                  <a:pt x="1172" y="213"/>
                </a:lnTo>
                <a:lnTo>
                  <a:pt x="1159" y="208"/>
                </a:lnTo>
                <a:lnTo>
                  <a:pt x="1148" y="200"/>
                </a:lnTo>
                <a:lnTo>
                  <a:pt x="1139" y="190"/>
                </a:lnTo>
                <a:lnTo>
                  <a:pt x="1130" y="178"/>
                </a:lnTo>
                <a:lnTo>
                  <a:pt x="1124" y="165"/>
                </a:lnTo>
                <a:lnTo>
                  <a:pt x="1118" y="151"/>
                </a:lnTo>
                <a:lnTo>
                  <a:pt x="1118" y="151"/>
                </a:lnTo>
                <a:lnTo>
                  <a:pt x="982" y="151"/>
                </a:lnTo>
                <a:lnTo>
                  <a:pt x="982" y="151"/>
                </a:lnTo>
                <a:lnTo>
                  <a:pt x="823" y="123"/>
                </a:lnTo>
                <a:lnTo>
                  <a:pt x="642" y="93"/>
                </a:lnTo>
                <a:lnTo>
                  <a:pt x="409" y="55"/>
                </a:lnTo>
                <a:lnTo>
                  <a:pt x="409" y="55"/>
                </a:lnTo>
                <a:lnTo>
                  <a:pt x="343" y="45"/>
                </a:lnTo>
                <a:lnTo>
                  <a:pt x="271" y="32"/>
                </a:lnTo>
                <a:lnTo>
                  <a:pt x="233" y="26"/>
                </a:lnTo>
                <a:lnTo>
                  <a:pt x="196" y="18"/>
                </a:lnTo>
                <a:lnTo>
                  <a:pt x="158" y="10"/>
                </a:lnTo>
                <a:lnTo>
                  <a:pt x="123" y="0"/>
                </a:lnTo>
                <a:lnTo>
                  <a:pt x="0" y="1228"/>
                </a:lnTo>
                <a:lnTo>
                  <a:pt x="0" y="1228"/>
                </a:lnTo>
                <a:lnTo>
                  <a:pt x="1" y="1244"/>
                </a:lnTo>
                <a:lnTo>
                  <a:pt x="3" y="1258"/>
                </a:lnTo>
                <a:lnTo>
                  <a:pt x="7" y="1273"/>
                </a:lnTo>
                <a:lnTo>
                  <a:pt x="12" y="1286"/>
                </a:lnTo>
                <a:lnTo>
                  <a:pt x="18" y="1299"/>
                </a:lnTo>
                <a:lnTo>
                  <a:pt x="26" y="1312"/>
                </a:lnTo>
                <a:lnTo>
                  <a:pt x="34" y="1323"/>
                </a:lnTo>
                <a:lnTo>
                  <a:pt x="45" y="1334"/>
                </a:lnTo>
                <a:lnTo>
                  <a:pt x="55" y="1343"/>
                </a:lnTo>
                <a:lnTo>
                  <a:pt x="67" y="1352"/>
                </a:lnTo>
                <a:lnTo>
                  <a:pt x="79" y="1360"/>
                </a:lnTo>
                <a:lnTo>
                  <a:pt x="91" y="1367"/>
                </a:lnTo>
                <a:lnTo>
                  <a:pt x="106" y="1371"/>
                </a:lnTo>
                <a:lnTo>
                  <a:pt x="119" y="1375"/>
                </a:lnTo>
                <a:lnTo>
                  <a:pt x="135" y="1378"/>
                </a:lnTo>
                <a:lnTo>
                  <a:pt x="150" y="1378"/>
                </a:lnTo>
                <a:lnTo>
                  <a:pt x="191" y="1378"/>
                </a:lnTo>
                <a:lnTo>
                  <a:pt x="191" y="1378"/>
                </a:lnTo>
                <a:lnTo>
                  <a:pt x="191" y="2739"/>
                </a:lnTo>
                <a:lnTo>
                  <a:pt x="192" y="4101"/>
                </a:lnTo>
                <a:lnTo>
                  <a:pt x="194" y="4784"/>
                </a:lnTo>
                <a:lnTo>
                  <a:pt x="196" y="5466"/>
                </a:lnTo>
                <a:lnTo>
                  <a:pt x="200" y="6150"/>
                </a:lnTo>
                <a:lnTo>
                  <a:pt x="204" y="6835"/>
                </a:lnTo>
                <a:lnTo>
                  <a:pt x="204" y="6835"/>
                </a:lnTo>
                <a:lnTo>
                  <a:pt x="205" y="6858"/>
                </a:lnTo>
                <a:lnTo>
                  <a:pt x="207" y="6880"/>
                </a:lnTo>
                <a:lnTo>
                  <a:pt x="209" y="6902"/>
                </a:lnTo>
                <a:lnTo>
                  <a:pt x="213" y="6925"/>
                </a:lnTo>
                <a:lnTo>
                  <a:pt x="218" y="6946"/>
                </a:lnTo>
                <a:lnTo>
                  <a:pt x="223" y="6968"/>
                </a:lnTo>
                <a:lnTo>
                  <a:pt x="230" y="6988"/>
                </a:lnTo>
                <a:lnTo>
                  <a:pt x="238" y="7010"/>
                </a:lnTo>
                <a:lnTo>
                  <a:pt x="247" y="7029"/>
                </a:lnTo>
                <a:lnTo>
                  <a:pt x="257" y="7049"/>
                </a:lnTo>
                <a:lnTo>
                  <a:pt x="267" y="7068"/>
                </a:lnTo>
                <a:lnTo>
                  <a:pt x="278" y="7086"/>
                </a:lnTo>
                <a:lnTo>
                  <a:pt x="290" y="7103"/>
                </a:lnTo>
                <a:lnTo>
                  <a:pt x="304" y="7121"/>
                </a:lnTo>
                <a:lnTo>
                  <a:pt x="317" y="7138"/>
                </a:lnTo>
                <a:lnTo>
                  <a:pt x="332" y="7154"/>
                </a:lnTo>
                <a:lnTo>
                  <a:pt x="347" y="7169"/>
                </a:lnTo>
                <a:lnTo>
                  <a:pt x="364" y="7184"/>
                </a:lnTo>
                <a:lnTo>
                  <a:pt x="381" y="7197"/>
                </a:lnTo>
                <a:lnTo>
                  <a:pt x="399" y="7211"/>
                </a:lnTo>
                <a:lnTo>
                  <a:pt x="417" y="7223"/>
                </a:lnTo>
                <a:lnTo>
                  <a:pt x="436" y="7234"/>
                </a:lnTo>
                <a:lnTo>
                  <a:pt x="455" y="7245"/>
                </a:lnTo>
                <a:lnTo>
                  <a:pt x="475" y="7255"/>
                </a:lnTo>
                <a:lnTo>
                  <a:pt x="496" y="7264"/>
                </a:lnTo>
                <a:lnTo>
                  <a:pt x="517" y="7272"/>
                </a:lnTo>
                <a:lnTo>
                  <a:pt x="538" y="7279"/>
                </a:lnTo>
                <a:lnTo>
                  <a:pt x="561" y="7284"/>
                </a:lnTo>
                <a:lnTo>
                  <a:pt x="583" y="7290"/>
                </a:lnTo>
                <a:lnTo>
                  <a:pt x="606" y="7293"/>
                </a:lnTo>
                <a:lnTo>
                  <a:pt x="630" y="7297"/>
                </a:lnTo>
                <a:lnTo>
                  <a:pt x="655" y="7299"/>
                </a:lnTo>
                <a:lnTo>
                  <a:pt x="655" y="7299"/>
                </a:lnTo>
                <a:lnTo>
                  <a:pt x="679" y="7299"/>
                </a:lnTo>
                <a:lnTo>
                  <a:pt x="703" y="7299"/>
                </a:lnTo>
                <a:lnTo>
                  <a:pt x="726" y="7297"/>
                </a:lnTo>
                <a:lnTo>
                  <a:pt x="749" y="7293"/>
                </a:lnTo>
                <a:lnTo>
                  <a:pt x="772" y="7290"/>
                </a:lnTo>
                <a:lnTo>
                  <a:pt x="795" y="7284"/>
                </a:lnTo>
                <a:lnTo>
                  <a:pt x="817" y="7278"/>
                </a:lnTo>
                <a:lnTo>
                  <a:pt x="839" y="7271"/>
                </a:lnTo>
                <a:lnTo>
                  <a:pt x="860" y="7262"/>
                </a:lnTo>
                <a:lnTo>
                  <a:pt x="880" y="7252"/>
                </a:lnTo>
                <a:lnTo>
                  <a:pt x="900" y="7242"/>
                </a:lnTo>
                <a:lnTo>
                  <a:pt x="920" y="7231"/>
                </a:lnTo>
                <a:lnTo>
                  <a:pt x="939" y="7219"/>
                </a:lnTo>
                <a:lnTo>
                  <a:pt x="957" y="7205"/>
                </a:lnTo>
                <a:lnTo>
                  <a:pt x="975" y="7191"/>
                </a:lnTo>
                <a:lnTo>
                  <a:pt x="992" y="7176"/>
                </a:lnTo>
                <a:lnTo>
                  <a:pt x="1009" y="7160"/>
                </a:lnTo>
                <a:lnTo>
                  <a:pt x="1024" y="7144"/>
                </a:lnTo>
                <a:lnTo>
                  <a:pt x="1039" y="7127"/>
                </a:lnTo>
                <a:lnTo>
                  <a:pt x="1052" y="7109"/>
                </a:lnTo>
                <a:lnTo>
                  <a:pt x="1066" y="7090"/>
                </a:lnTo>
                <a:lnTo>
                  <a:pt x="1078" y="7071"/>
                </a:lnTo>
                <a:lnTo>
                  <a:pt x="1089" y="7051"/>
                </a:lnTo>
                <a:lnTo>
                  <a:pt x="1099" y="7030"/>
                </a:lnTo>
                <a:lnTo>
                  <a:pt x="1109" y="7010"/>
                </a:lnTo>
                <a:lnTo>
                  <a:pt x="1117" y="6987"/>
                </a:lnTo>
                <a:lnTo>
                  <a:pt x="1125" y="6965"/>
                </a:lnTo>
                <a:lnTo>
                  <a:pt x="1132" y="6943"/>
                </a:lnTo>
                <a:lnTo>
                  <a:pt x="1136" y="6920"/>
                </a:lnTo>
                <a:lnTo>
                  <a:pt x="1141" y="6897"/>
                </a:lnTo>
                <a:lnTo>
                  <a:pt x="1144" y="6872"/>
                </a:lnTo>
                <a:lnTo>
                  <a:pt x="1145" y="6849"/>
                </a:lnTo>
                <a:lnTo>
                  <a:pt x="1145" y="6849"/>
                </a:lnTo>
                <a:lnTo>
                  <a:pt x="1175" y="6220"/>
                </a:lnTo>
                <a:lnTo>
                  <a:pt x="1204" y="5590"/>
                </a:lnTo>
                <a:lnTo>
                  <a:pt x="1232" y="4961"/>
                </a:lnTo>
                <a:lnTo>
                  <a:pt x="1260" y="4331"/>
                </a:lnTo>
                <a:lnTo>
                  <a:pt x="1313" y="3073"/>
                </a:lnTo>
                <a:lnTo>
                  <a:pt x="1364" y="1815"/>
                </a:lnTo>
                <a:lnTo>
                  <a:pt x="1364" y="1815"/>
                </a:lnTo>
                <a:lnTo>
                  <a:pt x="1650" y="1815"/>
                </a:lnTo>
                <a:lnTo>
                  <a:pt x="1854" y="6849"/>
                </a:lnTo>
                <a:lnTo>
                  <a:pt x="1854" y="6849"/>
                </a:lnTo>
                <a:lnTo>
                  <a:pt x="1857" y="6871"/>
                </a:lnTo>
                <a:lnTo>
                  <a:pt x="1860" y="6894"/>
                </a:lnTo>
                <a:lnTo>
                  <a:pt x="1863" y="6917"/>
                </a:lnTo>
                <a:lnTo>
                  <a:pt x="1869" y="6938"/>
                </a:lnTo>
                <a:lnTo>
                  <a:pt x="1874" y="6960"/>
                </a:lnTo>
                <a:lnTo>
                  <a:pt x="1881" y="6982"/>
                </a:lnTo>
                <a:lnTo>
                  <a:pt x="1889" y="7002"/>
                </a:lnTo>
                <a:lnTo>
                  <a:pt x="1898" y="7023"/>
                </a:lnTo>
                <a:lnTo>
                  <a:pt x="1908" y="7042"/>
                </a:lnTo>
                <a:lnTo>
                  <a:pt x="1919" y="7062"/>
                </a:lnTo>
                <a:lnTo>
                  <a:pt x="1930" y="7081"/>
                </a:lnTo>
                <a:lnTo>
                  <a:pt x="1943" y="7099"/>
                </a:lnTo>
                <a:lnTo>
                  <a:pt x="1956" y="7117"/>
                </a:lnTo>
                <a:lnTo>
                  <a:pt x="1969" y="7134"/>
                </a:lnTo>
                <a:lnTo>
                  <a:pt x="1984" y="7150"/>
                </a:lnTo>
                <a:lnTo>
                  <a:pt x="2000" y="7166"/>
                </a:lnTo>
                <a:lnTo>
                  <a:pt x="2015" y="7181"/>
                </a:lnTo>
                <a:lnTo>
                  <a:pt x="2032" y="7195"/>
                </a:lnTo>
                <a:lnTo>
                  <a:pt x="2050" y="7208"/>
                </a:lnTo>
                <a:lnTo>
                  <a:pt x="2068" y="7221"/>
                </a:lnTo>
                <a:lnTo>
                  <a:pt x="2086" y="7233"/>
                </a:lnTo>
                <a:lnTo>
                  <a:pt x="2105" y="7244"/>
                </a:lnTo>
                <a:lnTo>
                  <a:pt x="2125" y="7254"/>
                </a:lnTo>
                <a:lnTo>
                  <a:pt x="2144" y="7263"/>
                </a:lnTo>
                <a:lnTo>
                  <a:pt x="2165" y="7271"/>
                </a:lnTo>
                <a:lnTo>
                  <a:pt x="2185" y="7278"/>
                </a:lnTo>
                <a:lnTo>
                  <a:pt x="2207" y="7284"/>
                </a:lnTo>
                <a:lnTo>
                  <a:pt x="2229" y="7289"/>
                </a:lnTo>
                <a:lnTo>
                  <a:pt x="2251" y="7293"/>
                </a:lnTo>
                <a:lnTo>
                  <a:pt x="2273" y="7297"/>
                </a:lnTo>
                <a:lnTo>
                  <a:pt x="2296" y="7298"/>
                </a:lnTo>
                <a:lnTo>
                  <a:pt x="2318" y="7299"/>
                </a:lnTo>
                <a:lnTo>
                  <a:pt x="2318" y="7299"/>
                </a:lnTo>
                <a:lnTo>
                  <a:pt x="2343" y="7298"/>
                </a:lnTo>
                <a:lnTo>
                  <a:pt x="2366" y="7297"/>
                </a:lnTo>
                <a:lnTo>
                  <a:pt x="2390" y="7293"/>
                </a:lnTo>
                <a:lnTo>
                  <a:pt x="2413" y="7289"/>
                </a:lnTo>
                <a:lnTo>
                  <a:pt x="2435" y="7284"/>
                </a:lnTo>
                <a:lnTo>
                  <a:pt x="2458" y="7278"/>
                </a:lnTo>
                <a:lnTo>
                  <a:pt x="2479" y="7271"/>
                </a:lnTo>
                <a:lnTo>
                  <a:pt x="2500" y="7263"/>
                </a:lnTo>
                <a:lnTo>
                  <a:pt x="2520" y="7253"/>
                </a:lnTo>
                <a:lnTo>
                  <a:pt x="2540" y="7243"/>
                </a:lnTo>
                <a:lnTo>
                  <a:pt x="2560" y="7232"/>
                </a:lnTo>
                <a:lnTo>
                  <a:pt x="2579" y="7221"/>
                </a:lnTo>
                <a:lnTo>
                  <a:pt x="2597" y="7207"/>
                </a:lnTo>
                <a:lnTo>
                  <a:pt x="2615" y="7194"/>
                </a:lnTo>
                <a:lnTo>
                  <a:pt x="2632" y="7179"/>
                </a:lnTo>
                <a:lnTo>
                  <a:pt x="2648" y="7164"/>
                </a:lnTo>
                <a:lnTo>
                  <a:pt x="2663" y="7148"/>
                </a:lnTo>
                <a:lnTo>
                  <a:pt x="2678" y="7131"/>
                </a:lnTo>
                <a:lnTo>
                  <a:pt x="2691" y="7114"/>
                </a:lnTo>
                <a:lnTo>
                  <a:pt x="2703" y="7096"/>
                </a:lnTo>
                <a:lnTo>
                  <a:pt x="2716" y="7077"/>
                </a:lnTo>
                <a:lnTo>
                  <a:pt x="2727" y="7058"/>
                </a:lnTo>
                <a:lnTo>
                  <a:pt x="2737" y="7038"/>
                </a:lnTo>
                <a:lnTo>
                  <a:pt x="2746" y="7016"/>
                </a:lnTo>
                <a:lnTo>
                  <a:pt x="2755" y="6995"/>
                </a:lnTo>
                <a:lnTo>
                  <a:pt x="2762" y="6974"/>
                </a:lnTo>
                <a:lnTo>
                  <a:pt x="2768" y="6951"/>
                </a:lnTo>
                <a:lnTo>
                  <a:pt x="2773" y="6929"/>
                </a:lnTo>
                <a:lnTo>
                  <a:pt x="2777" y="6907"/>
                </a:lnTo>
                <a:lnTo>
                  <a:pt x="2779" y="6883"/>
                </a:lnTo>
                <a:lnTo>
                  <a:pt x="2782" y="6859"/>
                </a:lnTo>
                <a:lnTo>
                  <a:pt x="2782" y="6835"/>
                </a:lnTo>
                <a:lnTo>
                  <a:pt x="2782" y="1378"/>
                </a:lnTo>
                <a:lnTo>
                  <a:pt x="2836" y="1378"/>
                </a:lnTo>
                <a:lnTo>
                  <a:pt x="2836" y="1378"/>
                </a:lnTo>
                <a:lnTo>
                  <a:pt x="2852" y="1378"/>
                </a:lnTo>
                <a:lnTo>
                  <a:pt x="2867" y="1375"/>
                </a:lnTo>
                <a:lnTo>
                  <a:pt x="2881" y="1371"/>
                </a:lnTo>
                <a:lnTo>
                  <a:pt x="2894" y="1367"/>
                </a:lnTo>
                <a:lnTo>
                  <a:pt x="2908" y="1360"/>
                </a:lnTo>
                <a:lnTo>
                  <a:pt x="2920" y="1352"/>
                </a:lnTo>
                <a:lnTo>
                  <a:pt x="2931" y="1343"/>
                </a:lnTo>
                <a:lnTo>
                  <a:pt x="2943" y="1334"/>
                </a:lnTo>
                <a:lnTo>
                  <a:pt x="2953" y="1323"/>
                </a:lnTo>
                <a:lnTo>
                  <a:pt x="2960" y="1312"/>
                </a:lnTo>
                <a:lnTo>
                  <a:pt x="2968" y="1299"/>
                </a:lnTo>
                <a:lnTo>
                  <a:pt x="2975" y="1286"/>
                </a:lnTo>
                <a:lnTo>
                  <a:pt x="2979" y="1273"/>
                </a:lnTo>
                <a:lnTo>
                  <a:pt x="2984" y="1258"/>
                </a:lnTo>
                <a:lnTo>
                  <a:pt x="2986" y="1244"/>
                </a:lnTo>
                <a:lnTo>
                  <a:pt x="2987" y="1228"/>
                </a:lnTo>
                <a:lnTo>
                  <a:pt x="2864" y="0"/>
                </a:lnTo>
                <a:lnTo>
                  <a:pt x="2864" y="0"/>
                </a:lnTo>
                <a:lnTo>
                  <a:pt x="2829" y="6"/>
                </a:lnTo>
                <a:lnTo>
                  <a:pt x="2793" y="12"/>
                </a:lnTo>
                <a:lnTo>
                  <a:pt x="2720" y="28"/>
                </a:lnTo>
                <a:lnTo>
                  <a:pt x="2649" y="42"/>
                </a:lnTo>
                <a:lnTo>
                  <a:pt x="2613" y="49"/>
                </a:lnTo>
                <a:lnTo>
                  <a:pt x="2577" y="55"/>
                </a:lnTo>
                <a:lnTo>
                  <a:pt x="2577" y="55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5" name="Freeform 4">
            <a:extLst xmlns:a="http://schemas.openxmlformats.org/drawingml/2006/main">
              <a:ext uri="{FF2B5EF4-FFF2-40B4-BE49-F238E27FC236}">
                <a16:creationId xmlns:a16="http://schemas.microsoft.com/office/drawing/2014/main" id="{025176E0-0D32-7F4E-B1F2-1E7BA36BCEE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6" y="-1053"/>
            <a:ext cx="3" cy="2"/>
          </a:xfrm>
          <a:custGeom xmlns:a="http://schemas.openxmlformats.org/drawingml/2006/main">
            <a:avLst/>
            <a:gdLst>
              <a:gd name="T0" fmla="*/ 5056 w 5148"/>
              <a:gd name="T1" fmla="*/ 2238 h 3406"/>
              <a:gd name="T2" fmla="*/ 4856 w 5148"/>
              <a:gd name="T3" fmla="*/ 1710 h 3406"/>
              <a:gd name="T4" fmla="*/ 4644 w 5148"/>
              <a:gd name="T5" fmla="*/ 1284 h 3406"/>
              <a:gd name="T6" fmla="*/ 4311 w 5148"/>
              <a:gd name="T7" fmla="*/ 757 h 3406"/>
              <a:gd name="T8" fmla="*/ 3989 w 5148"/>
              <a:gd name="T9" fmla="*/ 349 h 3406"/>
              <a:gd name="T10" fmla="*/ 3763 w 5148"/>
              <a:gd name="T11" fmla="*/ 163 h 3406"/>
              <a:gd name="T12" fmla="*/ 3526 w 5148"/>
              <a:gd name="T13" fmla="*/ 38 h 3406"/>
              <a:gd name="T14" fmla="*/ 3230 w 5148"/>
              <a:gd name="T15" fmla="*/ 111 h 3406"/>
              <a:gd name="T16" fmla="*/ 2862 w 5148"/>
              <a:gd name="T17" fmla="*/ 242 h 3406"/>
              <a:gd name="T18" fmla="*/ 2517 w 5148"/>
              <a:gd name="T19" fmla="*/ 271 h 3406"/>
              <a:gd name="T20" fmla="*/ 2127 w 5148"/>
              <a:gd name="T21" fmla="*/ 203 h 3406"/>
              <a:gd name="T22" fmla="*/ 1777 w 5148"/>
              <a:gd name="T23" fmla="*/ 32 h 3406"/>
              <a:gd name="T24" fmla="*/ 1596 w 5148"/>
              <a:gd name="T25" fmla="*/ 52 h 3406"/>
              <a:gd name="T26" fmla="*/ 1351 w 5148"/>
              <a:gd name="T27" fmla="*/ 195 h 3406"/>
              <a:gd name="T28" fmla="*/ 1137 w 5148"/>
              <a:gd name="T29" fmla="*/ 374 h 3406"/>
              <a:gd name="T30" fmla="*/ 831 w 5148"/>
              <a:gd name="T31" fmla="*/ 757 h 3406"/>
              <a:gd name="T32" fmla="*/ 504 w 5148"/>
              <a:gd name="T33" fmla="*/ 1284 h 3406"/>
              <a:gd name="T34" fmla="*/ 302 w 5148"/>
              <a:gd name="T35" fmla="*/ 1708 h 3406"/>
              <a:gd name="T36" fmla="*/ 98 w 5148"/>
              <a:gd name="T37" fmla="*/ 2231 h 3406"/>
              <a:gd name="T38" fmla="*/ 8 w 5148"/>
              <a:gd name="T39" fmla="*/ 2530 h 3406"/>
              <a:gd name="T40" fmla="*/ 6 w 5148"/>
              <a:gd name="T41" fmla="*/ 2664 h 3406"/>
              <a:gd name="T42" fmla="*/ 50 w 5148"/>
              <a:gd name="T43" fmla="*/ 2789 h 3406"/>
              <a:gd name="T44" fmla="*/ 135 w 5148"/>
              <a:gd name="T45" fmla="*/ 2894 h 3406"/>
              <a:gd name="T46" fmla="*/ 252 w 5148"/>
              <a:gd name="T47" fmla="*/ 2968 h 3406"/>
              <a:gd name="T48" fmla="*/ 2118 w 5148"/>
              <a:gd name="T49" fmla="*/ 3402 h 3406"/>
              <a:gd name="T50" fmla="*/ 2232 w 5148"/>
              <a:gd name="T51" fmla="*/ 3398 h 3406"/>
              <a:gd name="T52" fmla="*/ 2336 w 5148"/>
              <a:gd name="T53" fmla="*/ 3358 h 3406"/>
              <a:gd name="T54" fmla="*/ 2422 w 5148"/>
              <a:gd name="T55" fmla="*/ 3288 h 3406"/>
              <a:gd name="T56" fmla="*/ 2482 w 5148"/>
              <a:gd name="T57" fmla="*/ 3194 h 3406"/>
              <a:gd name="T58" fmla="*/ 2507 w 5148"/>
              <a:gd name="T59" fmla="*/ 3097 h 3406"/>
              <a:gd name="T60" fmla="*/ 2496 w 5148"/>
              <a:gd name="T61" fmla="*/ 2980 h 3406"/>
              <a:gd name="T62" fmla="*/ 2448 w 5148"/>
              <a:gd name="T63" fmla="*/ 2871 h 3406"/>
              <a:gd name="T64" fmla="*/ 2368 w 5148"/>
              <a:gd name="T65" fmla="*/ 2783 h 3406"/>
              <a:gd name="T66" fmla="*/ 2262 w 5148"/>
              <a:gd name="T67" fmla="*/ 2728 h 3406"/>
              <a:gd name="T68" fmla="*/ 1026 w 5148"/>
              <a:gd name="T69" fmla="*/ 2138 h 3406"/>
              <a:gd name="T70" fmla="*/ 1229 w 5148"/>
              <a:gd name="T71" fmla="*/ 1726 h 3406"/>
              <a:gd name="T72" fmla="*/ 1364 w 5148"/>
              <a:gd name="T73" fmla="*/ 2312 h 3406"/>
              <a:gd name="T74" fmla="*/ 2110 w 5148"/>
              <a:gd name="T75" fmla="*/ 2553 h 3406"/>
              <a:gd name="T76" fmla="*/ 2201 w 5148"/>
              <a:gd name="T77" fmla="*/ 2275 h 3406"/>
              <a:gd name="T78" fmla="*/ 2239 w 5148"/>
              <a:gd name="T79" fmla="*/ 2235 h 3406"/>
              <a:gd name="T80" fmla="*/ 2862 w 5148"/>
              <a:gd name="T81" fmla="*/ 2223 h 3406"/>
              <a:gd name="T82" fmla="*/ 2913 w 5148"/>
              <a:gd name="T83" fmla="*/ 2243 h 3406"/>
              <a:gd name="T84" fmla="*/ 2943 w 5148"/>
              <a:gd name="T85" fmla="*/ 2290 h 3406"/>
              <a:gd name="T86" fmla="*/ 3409 w 5148"/>
              <a:gd name="T87" fmla="*/ 2428 h 3406"/>
              <a:gd name="T88" fmla="*/ 3749 w 5148"/>
              <a:gd name="T89" fmla="*/ 1474 h 3406"/>
              <a:gd name="T90" fmla="*/ 3973 w 5148"/>
              <a:gd name="T91" fmla="*/ 1853 h 3406"/>
              <a:gd name="T92" fmla="*/ 4149 w 5148"/>
              <a:gd name="T93" fmla="*/ 2231 h 3406"/>
              <a:gd name="T94" fmla="*/ 2843 w 5148"/>
              <a:gd name="T95" fmla="*/ 2740 h 3406"/>
              <a:gd name="T96" fmla="*/ 2745 w 5148"/>
              <a:gd name="T97" fmla="*/ 2803 h 3406"/>
              <a:gd name="T98" fmla="*/ 2673 w 5148"/>
              <a:gd name="T99" fmla="*/ 2895 h 3406"/>
              <a:gd name="T100" fmla="*/ 2635 w 5148"/>
              <a:gd name="T101" fmla="*/ 3007 h 3406"/>
              <a:gd name="T102" fmla="*/ 2635 w 5148"/>
              <a:gd name="T103" fmla="*/ 3128 h 3406"/>
              <a:gd name="T104" fmla="*/ 2670 w 5148"/>
              <a:gd name="T105" fmla="*/ 3227 h 3406"/>
              <a:gd name="T106" fmla="*/ 2739 w 5148"/>
              <a:gd name="T107" fmla="*/ 3316 h 3406"/>
              <a:gd name="T108" fmla="*/ 2831 w 5148"/>
              <a:gd name="T109" fmla="*/ 3377 h 3406"/>
              <a:gd name="T110" fmla="*/ 2938 w 5148"/>
              <a:gd name="T111" fmla="*/ 3404 h 3406"/>
              <a:gd name="T112" fmla="*/ 3053 w 5148"/>
              <a:gd name="T113" fmla="*/ 3397 h 3406"/>
              <a:gd name="T114" fmla="*/ 4927 w 5148"/>
              <a:gd name="T115" fmla="*/ 2946 h 3406"/>
              <a:gd name="T116" fmla="*/ 5039 w 5148"/>
              <a:gd name="T117" fmla="*/ 2860 h 3406"/>
              <a:gd name="T118" fmla="*/ 5112 w 5148"/>
              <a:gd name="T119" fmla="*/ 2750 h 3406"/>
              <a:gd name="T120" fmla="*/ 5147 w 5148"/>
              <a:gd name="T121" fmla="*/ 2625 h 3406"/>
              <a:gd name="T122" fmla="*/ 5140 w 5148"/>
              <a:gd name="T123" fmla="*/ 2509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8" h="3406">
                <a:moveTo>
                  <a:pt x="5140" y="2509"/>
                </a:moveTo>
                <a:lnTo>
                  <a:pt x="5140" y="2509"/>
                </a:lnTo>
                <a:lnTo>
                  <a:pt x="5129" y="2468"/>
                </a:lnTo>
                <a:lnTo>
                  <a:pt x="5114" y="2419"/>
                </a:lnTo>
                <a:lnTo>
                  <a:pt x="5098" y="2364"/>
                </a:lnTo>
                <a:lnTo>
                  <a:pt x="5078" y="2303"/>
                </a:lnTo>
                <a:lnTo>
                  <a:pt x="5056" y="2238"/>
                </a:lnTo>
                <a:lnTo>
                  <a:pt x="5033" y="2169"/>
                </a:lnTo>
                <a:lnTo>
                  <a:pt x="5007" y="2096"/>
                </a:lnTo>
                <a:lnTo>
                  <a:pt x="4980" y="2021"/>
                </a:lnTo>
                <a:lnTo>
                  <a:pt x="4951" y="1944"/>
                </a:lnTo>
                <a:lnTo>
                  <a:pt x="4921" y="1866"/>
                </a:lnTo>
                <a:lnTo>
                  <a:pt x="4889" y="1788"/>
                </a:lnTo>
                <a:lnTo>
                  <a:pt x="4856" y="1710"/>
                </a:lnTo>
                <a:lnTo>
                  <a:pt x="4823" y="1633"/>
                </a:lnTo>
                <a:lnTo>
                  <a:pt x="4788" y="1558"/>
                </a:lnTo>
                <a:lnTo>
                  <a:pt x="4753" y="1487"/>
                </a:lnTo>
                <a:lnTo>
                  <a:pt x="4718" y="1419"/>
                </a:lnTo>
                <a:lnTo>
                  <a:pt x="4718" y="1419"/>
                </a:lnTo>
                <a:lnTo>
                  <a:pt x="4682" y="1353"/>
                </a:lnTo>
                <a:lnTo>
                  <a:pt x="4644" y="1284"/>
                </a:lnTo>
                <a:lnTo>
                  <a:pt x="4602" y="1211"/>
                </a:lnTo>
                <a:lnTo>
                  <a:pt x="4558" y="1137"/>
                </a:lnTo>
                <a:lnTo>
                  <a:pt x="4511" y="1061"/>
                </a:lnTo>
                <a:lnTo>
                  <a:pt x="4463" y="984"/>
                </a:lnTo>
                <a:lnTo>
                  <a:pt x="4414" y="908"/>
                </a:lnTo>
                <a:lnTo>
                  <a:pt x="4363" y="832"/>
                </a:lnTo>
                <a:lnTo>
                  <a:pt x="4311" y="757"/>
                </a:lnTo>
                <a:lnTo>
                  <a:pt x="4260" y="685"/>
                </a:lnTo>
                <a:lnTo>
                  <a:pt x="4208" y="614"/>
                </a:lnTo>
                <a:lnTo>
                  <a:pt x="4157" y="547"/>
                </a:lnTo>
                <a:lnTo>
                  <a:pt x="4108" y="485"/>
                </a:lnTo>
                <a:lnTo>
                  <a:pt x="4059" y="427"/>
                </a:lnTo>
                <a:lnTo>
                  <a:pt x="4012" y="374"/>
                </a:lnTo>
                <a:lnTo>
                  <a:pt x="3989" y="349"/>
                </a:lnTo>
                <a:lnTo>
                  <a:pt x="3967" y="327"/>
                </a:lnTo>
                <a:lnTo>
                  <a:pt x="3967" y="327"/>
                </a:lnTo>
                <a:lnTo>
                  <a:pt x="3925" y="288"/>
                </a:lnTo>
                <a:lnTo>
                  <a:pt x="3882" y="252"/>
                </a:lnTo>
                <a:lnTo>
                  <a:pt x="3841" y="220"/>
                </a:lnTo>
                <a:lnTo>
                  <a:pt x="3802" y="190"/>
                </a:lnTo>
                <a:lnTo>
                  <a:pt x="3763" y="163"/>
                </a:lnTo>
                <a:lnTo>
                  <a:pt x="3725" y="138"/>
                </a:lnTo>
                <a:lnTo>
                  <a:pt x="3689" y="117"/>
                </a:lnTo>
                <a:lnTo>
                  <a:pt x="3653" y="97"/>
                </a:lnTo>
                <a:lnTo>
                  <a:pt x="3620" y="79"/>
                </a:lnTo>
                <a:lnTo>
                  <a:pt x="3587" y="63"/>
                </a:lnTo>
                <a:lnTo>
                  <a:pt x="3556" y="50"/>
                </a:lnTo>
                <a:lnTo>
                  <a:pt x="3526" y="38"/>
                </a:lnTo>
                <a:lnTo>
                  <a:pt x="3471" y="16"/>
                </a:lnTo>
                <a:lnTo>
                  <a:pt x="3422" y="0"/>
                </a:lnTo>
                <a:lnTo>
                  <a:pt x="3422" y="0"/>
                </a:lnTo>
                <a:lnTo>
                  <a:pt x="3375" y="30"/>
                </a:lnTo>
                <a:lnTo>
                  <a:pt x="3328" y="59"/>
                </a:lnTo>
                <a:lnTo>
                  <a:pt x="3279" y="86"/>
                </a:lnTo>
                <a:lnTo>
                  <a:pt x="3230" y="111"/>
                </a:lnTo>
                <a:lnTo>
                  <a:pt x="3180" y="136"/>
                </a:lnTo>
                <a:lnTo>
                  <a:pt x="3129" y="158"/>
                </a:lnTo>
                <a:lnTo>
                  <a:pt x="3077" y="178"/>
                </a:lnTo>
                <a:lnTo>
                  <a:pt x="3024" y="197"/>
                </a:lnTo>
                <a:lnTo>
                  <a:pt x="2971" y="214"/>
                </a:lnTo>
                <a:lnTo>
                  <a:pt x="2917" y="230"/>
                </a:lnTo>
                <a:lnTo>
                  <a:pt x="2862" y="242"/>
                </a:lnTo>
                <a:lnTo>
                  <a:pt x="2806" y="253"/>
                </a:lnTo>
                <a:lnTo>
                  <a:pt x="2749" y="261"/>
                </a:lnTo>
                <a:lnTo>
                  <a:pt x="2692" y="268"/>
                </a:lnTo>
                <a:lnTo>
                  <a:pt x="2634" y="271"/>
                </a:lnTo>
                <a:lnTo>
                  <a:pt x="2576" y="272"/>
                </a:lnTo>
                <a:lnTo>
                  <a:pt x="2576" y="272"/>
                </a:lnTo>
                <a:lnTo>
                  <a:pt x="2517" y="271"/>
                </a:lnTo>
                <a:lnTo>
                  <a:pt x="2460" y="268"/>
                </a:lnTo>
                <a:lnTo>
                  <a:pt x="2403" y="262"/>
                </a:lnTo>
                <a:lnTo>
                  <a:pt x="2346" y="254"/>
                </a:lnTo>
                <a:lnTo>
                  <a:pt x="2290" y="246"/>
                </a:lnTo>
                <a:lnTo>
                  <a:pt x="2235" y="233"/>
                </a:lnTo>
                <a:lnTo>
                  <a:pt x="2181" y="219"/>
                </a:lnTo>
                <a:lnTo>
                  <a:pt x="2127" y="203"/>
                </a:lnTo>
                <a:lnTo>
                  <a:pt x="2075" y="184"/>
                </a:lnTo>
                <a:lnTo>
                  <a:pt x="2023" y="164"/>
                </a:lnTo>
                <a:lnTo>
                  <a:pt x="1972" y="142"/>
                </a:lnTo>
                <a:lnTo>
                  <a:pt x="1922" y="117"/>
                </a:lnTo>
                <a:lnTo>
                  <a:pt x="1872" y="91"/>
                </a:lnTo>
                <a:lnTo>
                  <a:pt x="1824" y="62"/>
                </a:lnTo>
                <a:lnTo>
                  <a:pt x="1777" y="32"/>
                </a:lnTo>
                <a:lnTo>
                  <a:pt x="1731" y="0"/>
                </a:lnTo>
                <a:lnTo>
                  <a:pt x="1731" y="0"/>
                </a:lnTo>
                <a:lnTo>
                  <a:pt x="1731" y="0"/>
                </a:lnTo>
                <a:lnTo>
                  <a:pt x="1681" y="18"/>
                </a:lnTo>
                <a:lnTo>
                  <a:pt x="1655" y="28"/>
                </a:lnTo>
                <a:lnTo>
                  <a:pt x="1626" y="40"/>
                </a:lnTo>
                <a:lnTo>
                  <a:pt x="1596" y="52"/>
                </a:lnTo>
                <a:lnTo>
                  <a:pt x="1565" y="68"/>
                </a:lnTo>
                <a:lnTo>
                  <a:pt x="1533" y="83"/>
                </a:lnTo>
                <a:lnTo>
                  <a:pt x="1498" y="102"/>
                </a:lnTo>
                <a:lnTo>
                  <a:pt x="1464" y="123"/>
                </a:lnTo>
                <a:lnTo>
                  <a:pt x="1427" y="145"/>
                </a:lnTo>
                <a:lnTo>
                  <a:pt x="1390" y="168"/>
                </a:lnTo>
                <a:lnTo>
                  <a:pt x="1351" y="195"/>
                </a:lnTo>
                <a:lnTo>
                  <a:pt x="1310" y="224"/>
                </a:lnTo>
                <a:lnTo>
                  <a:pt x="1270" y="256"/>
                </a:lnTo>
                <a:lnTo>
                  <a:pt x="1228" y="290"/>
                </a:lnTo>
                <a:lnTo>
                  <a:pt x="1185" y="327"/>
                </a:lnTo>
                <a:lnTo>
                  <a:pt x="1185" y="327"/>
                </a:lnTo>
                <a:lnTo>
                  <a:pt x="1162" y="349"/>
                </a:lnTo>
                <a:lnTo>
                  <a:pt x="1137" y="374"/>
                </a:lnTo>
                <a:lnTo>
                  <a:pt x="1114" y="400"/>
                </a:lnTo>
                <a:lnTo>
                  <a:pt x="1089" y="427"/>
                </a:lnTo>
                <a:lnTo>
                  <a:pt x="1039" y="485"/>
                </a:lnTo>
                <a:lnTo>
                  <a:pt x="988" y="547"/>
                </a:lnTo>
                <a:lnTo>
                  <a:pt x="935" y="614"/>
                </a:lnTo>
                <a:lnTo>
                  <a:pt x="883" y="685"/>
                </a:lnTo>
                <a:lnTo>
                  <a:pt x="831" y="757"/>
                </a:lnTo>
                <a:lnTo>
                  <a:pt x="779" y="832"/>
                </a:lnTo>
                <a:lnTo>
                  <a:pt x="728" y="908"/>
                </a:lnTo>
                <a:lnTo>
                  <a:pt x="679" y="984"/>
                </a:lnTo>
                <a:lnTo>
                  <a:pt x="631" y="1061"/>
                </a:lnTo>
                <a:lnTo>
                  <a:pt x="587" y="1137"/>
                </a:lnTo>
                <a:lnTo>
                  <a:pt x="544" y="1211"/>
                </a:lnTo>
                <a:lnTo>
                  <a:pt x="504" y="1284"/>
                </a:lnTo>
                <a:lnTo>
                  <a:pt x="467" y="1353"/>
                </a:lnTo>
                <a:lnTo>
                  <a:pt x="435" y="1419"/>
                </a:lnTo>
                <a:lnTo>
                  <a:pt x="435" y="1419"/>
                </a:lnTo>
                <a:lnTo>
                  <a:pt x="401" y="1487"/>
                </a:lnTo>
                <a:lnTo>
                  <a:pt x="368" y="1558"/>
                </a:lnTo>
                <a:lnTo>
                  <a:pt x="334" y="1632"/>
                </a:lnTo>
                <a:lnTo>
                  <a:pt x="302" y="1708"/>
                </a:lnTo>
                <a:lnTo>
                  <a:pt x="269" y="1785"/>
                </a:lnTo>
                <a:lnTo>
                  <a:pt x="237" y="1862"/>
                </a:lnTo>
                <a:lnTo>
                  <a:pt x="207" y="1940"/>
                </a:lnTo>
                <a:lnTo>
                  <a:pt x="178" y="2016"/>
                </a:lnTo>
                <a:lnTo>
                  <a:pt x="150" y="2090"/>
                </a:lnTo>
                <a:lnTo>
                  <a:pt x="123" y="2162"/>
                </a:lnTo>
                <a:lnTo>
                  <a:pt x="98" y="2231"/>
                </a:lnTo>
                <a:lnTo>
                  <a:pt x="76" y="2297"/>
                </a:lnTo>
                <a:lnTo>
                  <a:pt x="56" y="2359"/>
                </a:lnTo>
                <a:lnTo>
                  <a:pt x="38" y="2414"/>
                </a:lnTo>
                <a:lnTo>
                  <a:pt x="23" y="2466"/>
                </a:lnTo>
                <a:lnTo>
                  <a:pt x="12" y="2509"/>
                </a:lnTo>
                <a:lnTo>
                  <a:pt x="12" y="2509"/>
                </a:lnTo>
                <a:lnTo>
                  <a:pt x="8" y="2530"/>
                </a:lnTo>
                <a:lnTo>
                  <a:pt x="3" y="2549"/>
                </a:lnTo>
                <a:lnTo>
                  <a:pt x="1" y="2568"/>
                </a:lnTo>
                <a:lnTo>
                  <a:pt x="0" y="2587"/>
                </a:lnTo>
                <a:lnTo>
                  <a:pt x="0" y="2607"/>
                </a:lnTo>
                <a:lnTo>
                  <a:pt x="1" y="2626"/>
                </a:lnTo>
                <a:lnTo>
                  <a:pt x="2" y="2645"/>
                </a:lnTo>
                <a:lnTo>
                  <a:pt x="6" y="2664"/>
                </a:lnTo>
                <a:lnTo>
                  <a:pt x="9" y="2682"/>
                </a:lnTo>
                <a:lnTo>
                  <a:pt x="13" y="2701"/>
                </a:lnTo>
                <a:lnTo>
                  <a:pt x="19" y="2718"/>
                </a:lnTo>
                <a:lnTo>
                  <a:pt x="26" y="2736"/>
                </a:lnTo>
                <a:lnTo>
                  <a:pt x="32" y="2754"/>
                </a:lnTo>
                <a:lnTo>
                  <a:pt x="41" y="2772"/>
                </a:lnTo>
                <a:lnTo>
                  <a:pt x="50" y="2789"/>
                </a:lnTo>
                <a:lnTo>
                  <a:pt x="59" y="2806"/>
                </a:lnTo>
                <a:lnTo>
                  <a:pt x="70" y="2821"/>
                </a:lnTo>
                <a:lnTo>
                  <a:pt x="82" y="2837"/>
                </a:lnTo>
                <a:lnTo>
                  <a:pt x="94" y="2851"/>
                </a:lnTo>
                <a:lnTo>
                  <a:pt x="107" y="2866"/>
                </a:lnTo>
                <a:lnTo>
                  <a:pt x="121" y="2880"/>
                </a:lnTo>
                <a:lnTo>
                  <a:pt x="135" y="2894"/>
                </a:lnTo>
                <a:lnTo>
                  <a:pt x="150" y="2906"/>
                </a:lnTo>
                <a:lnTo>
                  <a:pt x="165" y="2918"/>
                </a:lnTo>
                <a:lnTo>
                  <a:pt x="182" y="2930"/>
                </a:lnTo>
                <a:lnTo>
                  <a:pt x="199" y="2941"/>
                </a:lnTo>
                <a:lnTo>
                  <a:pt x="216" y="2951"/>
                </a:lnTo>
                <a:lnTo>
                  <a:pt x="235" y="2960"/>
                </a:lnTo>
                <a:lnTo>
                  <a:pt x="252" y="2968"/>
                </a:lnTo>
                <a:lnTo>
                  <a:pt x="271" y="2975"/>
                </a:lnTo>
                <a:lnTo>
                  <a:pt x="292" y="2982"/>
                </a:lnTo>
                <a:lnTo>
                  <a:pt x="312" y="2988"/>
                </a:lnTo>
                <a:lnTo>
                  <a:pt x="2085" y="3397"/>
                </a:lnTo>
                <a:lnTo>
                  <a:pt x="2085" y="3397"/>
                </a:lnTo>
                <a:lnTo>
                  <a:pt x="2101" y="3400"/>
                </a:lnTo>
                <a:lnTo>
                  <a:pt x="2118" y="3402"/>
                </a:lnTo>
                <a:lnTo>
                  <a:pt x="2135" y="3404"/>
                </a:lnTo>
                <a:lnTo>
                  <a:pt x="2152" y="3406"/>
                </a:lnTo>
                <a:lnTo>
                  <a:pt x="2167" y="3406"/>
                </a:lnTo>
                <a:lnTo>
                  <a:pt x="2184" y="3404"/>
                </a:lnTo>
                <a:lnTo>
                  <a:pt x="2200" y="3403"/>
                </a:lnTo>
                <a:lnTo>
                  <a:pt x="2217" y="3401"/>
                </a:lnTo>
                <a:lnTo>
                  <a:pt x="2232" y="3398"/>
                </a:lnTo>
                <a:lnTo>
                  <a:pt x="2248" y="3394"/>
                </a:lnTo>
                <a:lnTo>
                  <a:pt x="2263" y="3390"/>
                </a:lnTo>
                <a:lnTo>
                  <a:pt x="2278" y="3384"/>
                </a:lnTo>
                <a:lnTo>
                  <a:pt x="2292" y="3379"/>
                </a:lnTo>
                <a:lnTo>
                  <a:pt x="2307" y="3372"/>
                </a:lnTo>
                <a:lnTo>
                  <a:pt x="2322" y="3365"/>
                </a:lnTo>
                <a:lnTo>
                  <a:pt x="2336" y="3358"/>
                </a:lnTo>
                <a:lnTo>
                  <a:pt x="2349" y="3350"/>
                </a:lnTo>
                <a:lnTo>
                  <a:pt x="2363" y="3341"/>
                </a:lnTo>
                <a:lnTo>
                  <a:pt x="2375" y="3331"/>
                </a:lnTo>
                <a:lnTo>
                  <a:pt x="2387" y="3321"/>
                </a:lnTo>
                <a:lnTo>
                  <a:pt x="2400" y="3311"/>
                </a:lnTo>
                <a:lnTo>
                  <a:pt x="2411" y="3299"/>
                </a:lnTo>
                <a:lnTo>
                  <a:pt x="2422" y="3288"/>
                </a:lnTo>
                <a:lnTo>
                  <a:pt x="2432" y="3276"/>
                </a:lnTo>
                <a:lnTo>
                  <a:pt x="2442" y="3264"/>
                </a:lnTo>
                <a:lnTo>
                  <a:pt x="2451" y="3250"/>
                </a:lnTo>
                <a:lnTo>
                  <a:pt x="2460" y="3237"/>
                </a:lnTo>
                <a:lnTo>
                  <a:pt x="2468" y="3223"/>
                </a:lnTo>
                <a:lnTo>
                  <a:pt x="2476" y="3209"/>
                </a:lnTo>
                <a:lnTo>
                  <a:pt x="2482" y="3194"/>
                </a:lnTo>
                <a:lnTo>
                  <a:pt x="2489" y="3180"/>
                </a:lnTo>
                <a:lnTo>
                  <a:pt x="2495" y="3165"/>
                </a:lnTo>
                <a:lnTo>
                  <a:pt x="2495" y="3165"/>
                </a:lnTo>
                <a:lnTo>
                  <a:pt x="2499" y="3149"/>
                </a:lnTo>
                <a:lnTo>
                  <a:pt x="2503" y="3131"/>
                </a:lnTo>
                <a:lnTo>
                  <a:pt x="2506" y="3114"/>
                </a:lnTo>
                <a:lnTo>
                  <a:pt x="2507" y="3097"/>
                </a:lnTo>
                <a:lnTo>
                  <a:pt x="2508" y="3080"/>
                </a:lnTo>
                <a:lnTo>
                  <a:pt x="2508" y="3064"/>
                </a:lnTo>
                <a:lnTo>
                  <a:pt x="2508" y="3047"/>
                </a:lnTo>
                <a:lnTo>
                  <a:pt x="2506" y="3029"/>
                </a:lnTo>
                <a:lnTo>
                  <a:pt x="2504" y="3012"/>
                </a:lnTo>
                <a:lnTo>
                  <a:pt x="2500" y="2996"/>
                </a:lnTo>
                <a:lnTo>
                  <a:pt x="2496" y="2980"/>
                </a:lnTo>
                <a:lnTo>
                  <a:pt x="2491" y="2963"/>
                </a:lnTo>
                <a:lnTo>
                  <a:pt x="2486" y="2947"/>
                </a:lnTo>
                <a:lnTo>
                  <a:pt x="2480" y="2931"/>
                </a:lnTo>
                <a:lnTo>
                  <a:pt x="2472" y="2916"/>
                </a:lnTo>
                <a:lnTo>
                  <a:pt x="2466" y="2901"/>
                </a:lnTo>
                <a:lnTo>
                  <a:pt x="2457" y="2886"/>
                </a:lnTo>
                <a:lnTo>
                  <a:pt x="2448" y="2871"/>
                </a:lnTo>
                <a:lnTo>
                  <a:pt x="2439" y="2857"/>
                </a:lnTo>
                <a:lnTo>
                  <a:pt x="2428" y="2844"/>
                </a:lnTo>
                <a:lnTo>
                  <a:pt x="2418" y="2830"/>
                </a:lnTo>
                <a:lnTo>
                  <a:pt x="2405" y="2818"/>
                </a:lnTo>
                <a:lnTo>
                  <a:pt x="2394" y="2806"/>
                </a:lnTo>
                <a:lnTo>
                  <a:pt x="2381" y="2794"/>
                </a:lnTo>
                <a:lnTo>
                  <a:pt x="2368" y="2783"/>
                </a:lnTo>
                <a:lnTo>
                  <a:pt x="2354" y="2773"/>
                </a:lnTo>
                <a:lnTo>
                  <a:pt x="2341" y="2764"/>
                </a:lnTo>
                <a:lnTo>
                  <a:pt x="2326" y="2755"/>
                </a:lnTo>
                <a:lnTo>
                  <a:pt x="2310" y="2747"/>
                </a:lnTo>
                <a:lnTo>
                  <a:pt x="2295" y="2741"/>
                </a:lnTo>
                <a:lnTo>
                  <a:pt x="2279" y="2734"/>
                </a:lnTo>
                <a:lnTo>
                  <a:pt x="2262" y="2728"/>
                </a:lnTo>
                <a:lnTo>
                  <a:pt x="953" y="2333"/>
                </a:lnTo>
                <a:lnTo>
                  <a:pt x="953" y="2333"/>
                </a:lnTo>
                <a:lnTo>
                  <a:pt x="962" y="2304"/>
                </a:lnTo>
                <a:lnTo>
                  <a:pt x="974" y="2270"/>
                </a:lnTo>
                <a:lnTo>
                  <a:pt x="989" y="2231"/>
                </a:lnTo>
                <a:lnTo>
                  <a:pt x="1005" y="2186"/>
                </a:lnTo>
                <a:lnTo>
                  <a:pt x="1026" y="2138"/>
                </a:lnTo>
                <a:lnTo>
                  <a:pt x="1048" y="2087"/>
                </a:lnTo>
                <a:lnTo>
                  <a:pt x="1073" y="2032"/>
                </a:lnTo>
                <a:lnTo>
                  <a:pt x="1099" y="1974"/>
                </a:lnTo>
                <a:lnTo>
                  <a:pt x="1128" y="1915"/>
                </a:lnTo>
                <a:lnTo>
                  <a:pt x="1161" y="1853"/>
                </a:lnTo>
                <a:lnTo>
                  <a:pt x="1194" y="1790"/>
                </a:lnTo>
                <a:lnTo>
                  <a:pt x="1229" y="1726"/>
                </a:lnTo>
                <a:lnTo>
                  <a:pt x="1267" y="1662"/>
                </a:lnTo>
                <a:lnTo>
                  <a:pt x="1306" y="1599"/>
                </a:lnTo>
                <a:lnTo>
                  <a:pt x="1347" y="1535"/>
                </a:lnTo>
                <a:lnTo>
                  <a:pt x="1390" y="1474"/>
                </a:lnTo>
                <a:lnTo>
                  <a:pt x="1307" y="2292"/>
                </a:lnTo>
                <a:lnTo>
                  <a:pt x="1307" y="2292"/>
                </a:lnTo>
                <a:lnTo>
                  <a:pt x="1364" y="2312"/>
                </a:lnTo>
                <a:lnTo>
                  <a:pt x="1420" y="2331"/>
                </a:lnTo>
                <a:lnTo>
                  <a:pt x="1529" y="2365"/>
                </a:lnTo>
                <a:lnTo>
                  <a:pt x="1633" y="2398"/>
                </a:lnTo>
                <a:lnTo>
                  <a:pt x="1731" y="2428"/>
                </a:lnTo>
                <a:lnTo>
                  <a:pt x="1731" y="2428"/>
                </a:lnTo>
                <a:lnTo>
                  <a:pt x="2003" y="2518"/>
                </a:lnTo>
                <a:lnTo>
                  <a:pt x="2110" y="2553"/>
                </a:lnTo>
                <a:lnTo>
                  <a:pt x="2194" y="2579"/>
                </a:lnTo>
                <a:lnTo>
                  <a:pt x="2194" y="2305"/>
                </a:lnTo>
                <a:lnTo>
                  <a:pt x="2194" y="2305"/>
                </a:lnTo>
                <a:lnTo>
                  <a:pt x="2194" y="2298"/>
                </a:lnTo>
                <a:lnTo>
                  <a:pt x="2196" y="2290"/>
                </a:lnTo>
                <a:lnTo>
                  <a:pt x="2199" y="2283"/>
                </a:lnTo>
                <a:lnTo>
                  <a:pt x="2201" y="2275"/>
                </a:lnTo>
                <a:lnTo>
                  <a:pt x="2205" y="2268"/>
                </a:lnTo>
                <a:lnTo>
                  <a:pt x="2210" y="2261"/>
                </a:lnTo>
                <a:lnTo>
                  <a:pt x="2214" y="2255"/>
                </a:lnTo>
                <a:lnTo>
                  <a:pt x="2220" y="2249"/>
                </a:lnTo>
                <a:lnTo>
                  <a:pt x="2225" y="2243"/>
                </a:lnTo>
                <a:lnTo>
                  <a:pt x="2232" y="2239"/>
                </a:lnTo>
                <a:lnTo>
                  <a:pt x="2239" y="2235"/>
                </a:lnTo>
                <a:lnTo>
                  <a:pt x="2246" y="2230"/>
                </a:lnTo>
                <a:lnTo>
                  <a:pt x="2253" y="2228"/>
                </a:lnTo>
                <a:lnTo>
                  <a:pt x="2261" y="2226"/>
                </a:lnTo>
                <a:lnTo>
                  <a:pt x="2268" y="2224"/>
                </a:lnTo>
                <a:lnTo>
                  <a:pt x="2276" y="2223"/>
                </a:lnTo>
                <a:lnTo>
                  <a:pt x="2862" y="2223"/>
                </a:lnTo>
                <a:lnTo>
                  <a:pt x="2862" y="2223"/>
                </a:lnTo>
                <a:lnTo>
                  <a:pt x="2870" y="2224"/>
                </a:lnTo>
                <a:lnTo>
                  <a:pt x="2878" y="2226"/>
                </a:lnTo>
                <a:lnTo>
                  <a:pt x="2886" y="2228"/>
                </a:lnTo>
                <a:lnTo>
                  <a:pt x="2892" y="2230"/>
                </a:lnTo>
                <a:lnTo>
                  <a:pt x="2899" y="2235"/>
                </a:lnTo>
                <a:lnTo>
                  <a:pt x="2906" y="2239"/>
                </a:lnTo>
                <a:lnTo>
                  <a:pt x="2913" y="2243"/>
                </a:lnTo>
                <a:lnTo>
                  <a:pt x="2919" y="2249"/>
                </a:lnTo>
                <a:lnTo>
                  <a:pt x="2925" y="2255"/>
                </a:lnTo>
                <a:lnTo>
                  <a:pt x="2929" y="2261"/>
                </a:lnTo>
                <a:lnTo>
                  <a:pt x="2934" y="2268"/>
                </a:lnTo>
                <a:lnTo>
                  <a:pt x="2937" y="2275"/>
                </a:lnTo>
                <a:lnTo>
                  <a:pt x="2940" y="2283"/>
                </a:lnTo>
                <a:lnTo>
                  <a:pt x="2943" y="2290"/>
                </a:lnTo>
                <a:lnTo>
                  <a:pt x="2944" y="2298"/>
                </a:lnTo>
                <a:lnTo>
                  <a:pt x="2944" y="2305"/>
                </a:lnTo>
                <a:lnTo>
                  <a:pt x="2944" y="2579"/>
                </a:lnTo>
                <a:lnTo>
                  <a:pt x="2944" y="2579"/>
                </a:lnTo>
                <a:lnTo>
                  <a:pt x="3029" y="2553"/>
                </a:lnTo>
                <a:lnTo>
                  <a:pt x="3135" y="2518"/>
                </a:lnTo>
                <a:lnTo>
                  <a:pt x="3409" y="2428"/>
                </a:lnTo>
                <a:lnTo>
                  <a:pt x="3409" y="2428"/>
                </a:lnTo>
                <a:lnTo>
                  <a:pt x="3505" y="2398"/>
                </a:lnTo>
                <a:lnTo>
                  <a:pt x="3610" y="2365"/>
                </a:lnTo>
                <a:lnTo>
                  <a:pt x="3719" y="2331"/>
                </a:lnTo>
                <a:lnTo>
                  <a:pt x="3775" y="2312"/>
                </a:lnTo>
                <a:lnTo>
                  <a:pt x="3831" y="2292"/>
                </a:lnTo>
                <a:lnTo>
                  <a:pt x="3749" y="1474"/>
                </a:lnTo>
                <a:lnTo>
                  <a:pt x="3749" y="1474"/>
                </a:lnTo>
                <a:lnTo>
                  <a:pt x="3790" y="1535"/>
                </a:lnTo>
                <a:lnTo>
                  <a:pt x="3829" y="1599"/>
                </a:lnTo>
                <a:lnTo>
                  <a:pt x="3867" y="1662"/>
                </a:lnTo>
                <a:lnTo>
                  <a:pt x="3903" y="1726"/>
                </a:lnTo>
                <a:lnTo>
                  <a:pt x="3939" y="1790"/>
                </a:lnTo>
                <a:lnTo>
                  <a:pt x="3973" y="1853"/>
                </a:lnTo>
                <a:lnTo>
                  <a:pt x="4004" y="1915"/>
                </a:lnTo>
                <a:lnTo>
                  <a:pt x="4034" y="1974"/>
                </a:lnTo>
                <a:lnTo>
                  <a:pt x="4061" y="2032"/>
                </a:lnTo>
                <a:lnTo>
                  <a:pt x="4087" y="2087"/>
                </a:lnTo>
                <a:lnTo>
                  <a:pt x="4110" y="2138"/>
                </a:lnTo>
                <a:lnTo>
                  <a:pt x="4130" y="2186"/>
                </a:lnTo>
                <a:lnTo>
                  <a:pt x="4149" y="2231"/>
                </a:lnTo>
                <a:lnTo>
                  <a:pt x="4164" y="2270"/>
                </a:lnTo>
                <a:lnTo>
                  <a:pt x="4176" y="2304"/>
                </a:lnTo>
                <a:lnTo>
                  <a:pt x="4185" y="2333"/>
                </a:lnTo>
                <a:lnTo>
                  <a:pt x="2876" y="2728"/>
                </a:lnTo>
                <a:lnTo>
                  <a:pt x="2876" y="2728"/>
                </a:lnTo>
                <a:lnTo>
                  <a:pt x="2860" y="2734"/>
                </a:lnTo>
                <a:lnTo>
                  <a:pt x="2843" y="2740"/>
                </a:lnTo>
                <a:lnTo>
                  <a:pt x="2828" y="2747"/>
                </a:lnTo>
                <a:lnTo>
                  <a:pt x="2813" y="2755"/>
                </a:lnTo>
                <a:lnTo>
                  <a:pt x="2799" y="2763"/>
                </a:lnTo>
                <a:lnTo>
                  <a:pt x="2784" y="2772"/>
                </a:lnTo>
                <a:lnTo>
                  <a:pt x="2771" y="2782"/>
                </a:lnTo>
                <a:lnTo>
                  <a:pt x="2757" y="2792"/>
                </a:lnTo>
                <a:lnTo>
                  <a:pt x="2745" y="2803"/>
                </a:lnTo>
                <a:lnTo>
                  <a:pt x="2733" y="2816"/>
                </a:lnTo>
                <a:lnTo>
                  <a:pt x="2721" y="2828"/>
                </a:lnTo>
                <a:lnTo>
                  <a:pt x="2710" y="2840"/>
                </a:lnTo>
                <a:lnTo>
                  <a:pt x="2700" y="2854"/>
                </a:lnTo>
                <a:lnTo>
                  <a:pt x="2690" y="2867"/>
                </a:lnTo>
                <a:lnTo>
                  <a:pt x="2681" y="2880"/>
                </a:lnTo>
                <a:lnTo>
                  <a:pt x="2673" y="2895"/>
                </a:lnTo>
                <a:lnTo>
                  <a:pt x="2666" y="2911"/>
                </a:lnTo>
                <a:lnTo>
                  <a:pt x="2659" y="2925"/>
                </a:lnTo>
                <a:lnTo>
                  <a:pt x="2652" y="2941"/>
                </a:lnTo>
                <a:lnTo>
                  <a:pt x="2647" y="2958"/>
                </a:lnTo>
                <a:lnTo>
                  <a:pt x="2642" y="2973"/>
                </a:lnTo>
                <a:lnTo>
                  <a:pt x="2638" y="2990"/>
                </a:lnTo>
                <a:lnTo>
                  <a:pt x="2635" y="3007"/>
                </a:lnTo>
                <a:lnTo>
                  <a:pt x="2632" y="3023"/>
                </a:lnTo>
                <a:lnTo>
                  <a:pt x="2631" y="3041"/>
                </a:lnTo>
                <a:lnTo>
                  <a:pt x="2630" y="3058"/>
                </a:lnTo>
                <a:lnTo>
                  <a:pt x="2630" y="3076"/>
                </a:lnTo>
                <a:lnTo>
                  <a:pt x="2631" y="3094"/>
                </a:lnTo>
                <a:lnTo>
                  <a:pt x="2633" y="3112"/>
                </a:lnTo>
                <a:lnTo>
                  <a:pt x="2635" y="3128"/>
                </a:lnTo>
                <a:lnTo>
                  <a:pt x="2640" y="3146"/>
                </a:lnTo>
                <a:lnTo>
                  <a:pt x="2644" y="3165"/>
                </a:lnTo>
                <a:lnTo>
                  <a:pt x="2644" y="3165"/>
                </a:lnTo>
                <a:lnTo>
                  <a:pt x="2650" y="3181"/>
                </a:lnTo>
                <a:lnTo>
                  <a:pt x="2656" y="3197"/>
                </a:lnTo>
                <a:lnTo>
                  <a:pt x="2662" y="3212"/>
                </a:lnTo>
                <a:lnTo>
                  <a:pt x="2670" y="3227"/>
                </a:lnTo>
                <a:lnTo>
                  <a:pt x="2678" y="3241"/>
                </a:lnTo>
                <a:lnTo>
                  <a:pt x="2687" y="3256"/>
                </a:lnTo>
                <a:lnTo>
                  <a:pt x="2697" y="3269"/>
                </a:lnTo>
                <a:lnTo>
                  <a:pt x="2706" y="3282"/>
                </a:lnTo>
                <a:lnTo>
                  <a:pt x="2717" y="3294"/>
                </a:lnTo>
                <a:lnTo>
                  <a:pt x="2728" y="3305"/>
                </a:lnTo>
                <a:lnTo>
                  <a:pt x="2739" y="3316"/>
                </a:lnTo>
                <a:lnTo>
                  <a:pt x="2751" y="3327"/>
                </a:lnTo>
                <a:lnTo>
                  <a:pt x="2763" y="3336"/>
                </a:lnTo>
                <a:lnTo>
                  <a:pt x="2776" y="3346"/>
                </a:lnTo>
                <a:lnTo>
                  <a:pt x="2790" y="3354"/>
                </a:lnTo>
                <a:lnTo>
                  <a:pt x="2803" y="3363"/>
                </a:lnTo>
                <a:lnTo>
                  <a:pt x="2816" y="3370"/>
                </a:lnTo>
                <a:lnTo>
                  <a:pt x="2831" y="3377"/>
                </a:lnTo>
                <a:lnTo>
                  <a:pt x="2845" y="3383"/>
                </a:lnTo>
                <a:lnTo>
                  <a:pt x="2860" y="3388"/>
                </a:lnTo>
                <a:lnTo>
                  <a:pt x="2876" y="3393"/>
                </a:lnTo>
                <a:lnTo>
                  <a:pt x="2891" y="3397"/>
                </a:lnTo>
                <a:lnTo>
                  <a:pt x="2907" y="3400"/>
                </a:lnTo>
                <a:lnTo>
                  <a:pt x="2923" y="3402"/>
                </a:lnTo>
                <a:lnTo>
                  <a:pt x="2938" y="3404"/>
                </a:lnTo>
                <a:lnTo>
                  <a:pt x="2955" y="3406"/>
                </a:lnTo>
                <a:lnTo>
                  <a:pt x="2971" y="3406"/>
                </a:lnTo>
                <a:lnTo>
                  <a:pt x="2987" y="3406"/>
                </a:lnTo>
                <a:lnTo>
                  <a:pt x="3004" y="3404"/>
                </a:lnTo>
                <a:lnTo>
                  <a:pt x="3020" y="3402"/>
                </a:lnTo>
                <a:lnTo>
                  <a:pt x="3037" y="3400"/>
                </a:lnTo>
                <a:lnTo>
                  <a:pt x="3053" y="3397"/>
                </a:lnTo>
                <a:lnTo>
                  <a:pt x="4826" y="2988"/>
                </a:lnTo>
                <a:lnTo>
                  <a:pt x="4826" y="2988"/>
                </a:lnTo>
                <a:lnTo>
                  <a:pt x="4847" y="2981"/>
                </a:lnTo>
                <a:lnTo>
                  <a:pt x="4869" y="2973"/>
                </a:lnTo>
                <a:lnTo>
                  <a:pt x="4889" y="2965"/>
                </a:lnTo>
                <a:lnTo>
                  <a:pt x="4908" y="2955"/>
                </a:lnTo>
                <a:lnTo>
                  <a:pt x="4927" y="2946"/>
                </a:lnTo>
                <a:lnTo>
                  <a:pt x="4945" y="2935"/>
                </a:lnTo>
                <a:lnTo>
                  <a:pt x="4963" y="2924"/>
                </a:lnTo>
                <a:lnTo>
                  <a:pt x="4979" y="2913"/>
                </a:lnTo>
                <a:lnTo>
                  <a:pt x="4995" y="2901"/>
                </a:lnTo>
                <a:lnTo>
                  <a:pt x="5011" y="2888"/>
                </a:lnTo>
                <a:lnTo>
                  <a:pt x="5025" y="2875"/>
                </a:lnTo>
                <a:lnTo>
                  <a:pt x="5039" y="2860"/>
                </a:lnTo>
                <a:lnTo>
                  <a:pt x="5052" y="2846"/>
                </a:lnTo>
                <a:lnTo>
                  <a:pt x="5063" y="2831"/>
                </a:lnTo>
                <a:lnTo>
                  <a:pt x="5075" y="2816"/>
                </a:lnTo>
                <a:lnTo>
                  <a:pt x="5085" y="2800"/>
                </a:lnTo>
                <a:lnTo>
                  <a:pt x="5095" y="2783"/>
                </a:lnTo>
                <a:lnTo>
                  <a:pt x="5104" y="2768"/>
                </a:lnTo>
                <a:lnTo>
                  <a:pt x="5112" y="2750"/>
                </a:lnTo>
                <a:lnTo>
                  <a:pt x="5120" y="2733"/>
                </a:lnTo>
                <a:lnTo>
                  <a:pt x="5127" y="2715"/>
                </a:lnTo>
                <a:lnTo>
                  <a:pt x="5132" y="2697"/>
                </a:lnTo>
                <a:lnTo>
                  <a:pt x="5137" y="2679"/>
                </a:lnTo>
                <a:lnTo>
                  <a:pt x="5141" y="2661"/>
                </a:lnTo>
                <a:lnTo>
                  <a:pt x="5145" y="2642"/>
                </a:lnTo>
                <a:lnTo>
                  <a:pt x="5147" y="2625"/>
                </a:lnTo>
                <a:lnTo>
                  <a:pt x="5148" y="2606"/>
                </a:lnTo>
                <a:lnTo>
                  <a:pt x="5148" y="2587"/>
                </a:lnTo>
                <a:lnTo>
                  <a:pt x="5148" y="2568"/>
                </a:lnTo>
                <a:lnTo>
                  <a:pt x="5146" y="2549"/>
                </a:lnTo>
                <a:lnTo>
                  <a:pt x="5144" y="2530"/>
                </a:lnTo>
                <a:lnTo>
                  <a:pt x="5140" y="2509"/>
                </a:lnTo>
                <a:lnTo>
                  <a:pt x="5140" y="2509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6" name="Freeform 5">
            <a:extLst xmlns:a="http://schemas.openxmlformats.org/drawingml/2006/main">
              <a:ext uri="{FF2B5EF4-FFF2-40B4-BE49-F238E27FC236}">
                <a16:creationId xmlns:a16="http://schemas.microsoft.com/office/drawing/2014/main" id="{747168A5-4DC5-2946-8DC2-57A0EB3299BE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4"/>
            <a:ext cx="1" cy="1"/>
          </a:xfrm>
          <a:custGeom xmlns:a="http://schemas.openxmlformats.org/drawingml/2006/main">
            <a:avLst/>
            <a:gdLst>
              <a:gd name="T0" fmla="*/ 1175 w 2237"/>
              <a:gd name="T1" fmla="*/ 1 h 2237"/>
              <a:gd name="T2" fmla="*/ 1288 w 2237"/>
              <a:gd name="T3" fmla="*/ 12 h 2237"/>
              <a:gd name="T4" fmla="*/ 1398 w 2237"/>
              <a:gd name="T5" fmla="*/ 35 h 2237"/>
              <a:gd name="T6" fmla="*/ 1503 w 2237"/>
              <a:gd name="T7" fmla="*/ 67 h 2237"/>
              <a:gd name="T8" fmla="*/ 1651 w 2237"/>
              <a:gd name="T9" fmla="*/ 135 h 2237"/>
              <a:gd name="T10" fmla="*/ 1830 w 2237"/>
              <a:gd name="T11" fmla="*/ 255 h 2237"/>
              <a:gd name="T12" fmla="*/ 1981 w 2237"/>
              <a:gd name="T13" fmla="*/ 407 h 2237"/>
              <a:gd name="T14" fmla="*/ 2101 w 2237"/>
              <a:gd name="T15" fmla="*/ 586 h 2237"/>
              <a:gd name="T16" fmla="*/ 2168 w 2237"/>
              <a:gd name="T17" fmla="*/ 734 h 2237"/>
              <a:gd name="T18" fmla="*/ 2201 w 2237"/>
              <a:gd name="T19" fmla="*/ 839 h 2237"/>
              <a:gd name="T20" fmla="*/ 2223 w 2237"/>
              <a:gd name="T21" fmla="*/ 948 h 2237"/>
              <a:gd name="T22" fmla="*/ 2235 w 2237"/>
              <a:gd name="T23" fmla="*/ 1060 h 2237"/>
              <a:gd name="T24" fmla="*/ 2237 w 2237"/>
              <a:gd name="T25" fmla="*/ 1148 h 2237"/>
              <a:gd name="T26" fmla="*/ 2228 w 2237"/>
              <a:gd name="T27" fmla="*/ 1260 h 2237"/>
              <a:gd name="T28" fmla="*/ 2207 w 2237"/>
              <a:gd name="T29" fmla="*/ 1371 h 2237"/>
              <a:gd name="T30" fmla="*/ 2177 w 2237"/>
              <a:gd name="T31" fmla="*/ 1477 h 2237"/>
              <a:gd name="T32" fmla="*/ 2126 w 2237"/>
              <a:gd name="T33" fmla="*/ 1604 h 2237"/>
              <a:gd name="T34" fmla="*/ 2014 w 2237"/>
              <a:gd name="T35" fmla="*/ 1788 h 2237"/>
              <a:gd name="T36" fmla="*/ 1870 w 2237"/>
              <a:gd name="T37" fmla="*/ 1947 h 2237"/>
              <a:gd name="T38" fmla="*/ 1698 w 2237"/>
              <a:gd name="T39" fmla="*/ 2075 h 2237"/>
              <a:gd name="T40" fmla="*/ 1528 w 2237"/>
              <a:gd name="T41" fmla="*/ 2159 h 2237"/>
              <a:gd name="T42" fmla="*/ 1424 w 2237"/>
              <a:gd name="T43" fmla="*/ 2195 h 2237"/>
              <a:gd name="T44" fmla="*/ 1316 w 2237"/>
              <a:gd name="T45" fmla="*/ 2219 h 2237"/>
              <a:gd name="T46" fmla="*/ 1204 w 2237"/>
              <a:gd name="T47" fmla="*/ 2234 h 2237"/>
              <a:gd name="T48" fmla="*/ 1118 w 2237"/>
              <a:gd name="T49" fmla="*/ 2237 h 2237"/>
              <a:gd name="T50" fmla="*/ 1003 w 2237"/>
              <a:gd name="T51" fmla="*/ 2232 h 2237"/>
              <a:gd name="T52" fmla="*/ 893 w 2237"/>
              <a:gd name="T53" fmla="*/ 2215 h 2237"/>
              <a:gd name="T54" fmla="*/ 785 w 2237"/>
              <a:gd name="T55" fmla="*/ 2187 h 2237"/>
              <a:gd name="T56" fmla="*/ 683 w 2237"/>
              <a:gd name="T57" fmla="*/ 2149 h 2237"/>
              <a:gd name="T58" fmla="*/ 493 w 2237"/>
              <a:gd name="T59" fmla="*/ 2046 h 2237"/>
              <a:gd name="T60" fmla="*/ 327 w 2237"/>
              <a:gd name="T61" fmla="*/ 1910 h 2237"/>
              <a:gd name="T62" fmla="*/ 191 w 2237"/>
              <a:gd name="T63" fmla="*/ 1744 h 2237"/>
              <a:gd name="T64" fmla="*/ 87 w 2237"/>
              <a:gd name="T65" fmla="*/ 1553 h 2237"/>
              <a:gd name="T66" fmla="*/ 50 w 2237"/>
              <a:gd name="T67" fmla="*/ 1450 h 2237"/>
              <a:gd name="T68" fmla="*/ 22 w 2237"/>
              <a:gd name="T69" fmla="*/ 1344 h 2237"/>
              <a:gd name="T70" fmla="*/ 6 w 2237"/>
              <a:gd name="T71" fmla="*/ 1233 h 2237"/>
              <a:gd name="T72" fmla="*/ 0 w 2237"/>
              <a:gd name="T73" fmla="*/ 1119 h 2237"/>
              <a:gd name="T74" fmla="*/ 3 w 2237"/>
              <a:gd name="T75" fmla="*/ 1033 h 2237"/>
              <a:gd name="T76" fmla="*/ 17 w 2237"/>
              <a:gd name="T77" fmla="*/ 921 h 2237"/>
              <a:gd name="T78" fmla="*/ 42 w 2237"/>
              <a:gd name="T79" fmla="*/ 812 h 2237"/>
              <a:gd name="T80" fmla="*/ 77 w 2237"/>
              <a:gd name="T81" fmla="*/ 708 h 2237"/>
              <a:gd name="T82" fmla="*/ 162 w 2237"/>
              <a:gd name="T83" fmla="*/ 539 h 2237"/>
              <a:gd name="T84" fmla="*/ 290 w 2237"/>
              <a:gd name="T85" fmla="*/ 367 h 2237"/>
              <a:gd name="T86" fmla="*/ 449 w 2237"/>
              <a:gd name="T87" fmla="*/ 222 h 2237"/>
              <a:gd name="T88" fmla="*/ 633 w 2237"/>
              <a:gd name="T89" fmla="*/ 110 h 2237"/>
              <a:gd name="T90" fmla="*/ 760 w 2237"/>
              <a:gd name="T91" fmla="*/ 58 h 2237"/>
              <a:gd name="T92" fmla="*/ 866 w 2237"/>
              <a:gd name="T93" fmla="*/ 28 h 2237"/>
              <a:gd name="T94" fmla="*/ 975 w 2237"/>
              <a:gd name="T95" fmla="*/ 9 h 2237"/>
              <a:gd name="T96" fmla="*/ 1089 w 2237"/>
              <a:gd name="T97" fmla="*/ 0 h 2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7" h="2237">
                <a:moveTo>
                  <a:pt x="1118" y="0"/>
                </a:moveTo>
                <a:lnTo>
                  <a:pt x="1118" y="0"/>
                </a:lnTo>
                <a:lnTo>
                  <a:pt x="1147" y="0"/>
                </a:lnTo>
                <a:lnTo>
                  <a:pt x="1175" y="1"/>
                </a:lnTo>
                <a:lnTo>
                  <a:pt x="1204" y="3"/>
                </a:lnTo>
                <a:lnTo>
                  <a:pt x="1232" y="6"/>
                </a:lnTo>
                <a:lnTo>
                  <a:pt x="1260" y="9"/>
                </a:lnTo>
                <a:lnTo>
                  <a:pt x="1288" y="12"/>
                </a:lnTo>
                <a:lnTo>
                  <a:pt x="1316" y="17"/>
                </a:lnTo>
                <a:lnTo>
                  <a:pt x="1344" y="22"/>
                </a:lnTo>
                <a:lnTo>
                  <a:pt x="1371" y="28"/>
                </a:lnTo>
                <a:lnTo>
                  <a:pt x="1398" y="35"/>
                </a:lnTo>
                <a:lnTo>
                  <a:pt x="1424" y="42"/>
                </a:lnTo>
                <a:lnTo>
                  <a:pt x="1451" y="50"/>
                </a:lnTo>
                <a:lnTo>
                  <a:pt x="1477" y="58"/>
                </a:lnTo>
                <a:lnTo>
                  <a:pt x="1503" y="67"/>
                </a:lnTo>
                <a:lnTo>
                  <a:pt x="1528" y="77"/>
                </a:lnTo>
                <a:lnTo>
                  <a:pt x="1554" y="87"/>
                </a:lnTo>
                <a:lnTo>
                  <a:pt x="1603" y="110"/>
                </a:lnTo>
                <a:lnTo>
                  <a:pt x="1651" y="135"/>
                </a:lnTo>
                <a:lnTo>
                  <a:pt x="1698" y="162"/>
                </a:lnTo>
                <a:lnTo>
                  <a:pt x="1744" y="191"/>
                </a:lnTo>
                <a:lnTo>
                  <a:pt x="1787" y="222"/>
                </a:lnTo>
                <a:lnTo>
                  <a:pt x="1830" y="255"/>
                </a:lnTo>
                <a:lnTo>
                  <a:pt x="1870" y="291"/>
                </a:lnTo>
                <a:lnTo>
                  <a:pt x="1909" y="327"/>
                </a:lnTo>
                <a:lnTo>
                  <a:pt x="1946" y="367"/>
                </a:lnTo>
                <a:lnTo>
                  <a:pt x="1981" y="407"/>
                </a:lnTo>
                <a:lnTo>
                  <a:pt x="2014" y="449"/>
                </a:lnTo>
                <a:lnTo>
                  <a:pt x="2046" y="493"/>
                </a:lnTo>
                <a:lnTo>
                  <a:pt x="2075" y="539"/>
                </a:lnTo>
                <a:lnTo>
                  <a:pt x="2101" y="586"/>
                </a:lnTo>
                <a:lnTo>
                  <a:pt x="2126" y="634"/>
                </a:lnTo>
                <a:lnTo>
                  <a:pt x="2148" y="683"/>
                </a:lnTo>
                <a:lnTo>
                  <a:pt x="2158" y="708"/>
                </a:lnTo>
                <a:lnTo>
                  <a:pt x="2168" y="734"/>
                </a:lnTo>
                <a:lnTo>
                  <a:pt x="2177" y="760"/>
                </a:lnTo>
                <a:lnTo>
                  <a:pt x="2186" y="786"/>
                </a:lnTo>
                <a:lnTo>
                  <a:pt x="2194" y="812"/>
                </a:lnTo>
                <a:lnTo>
                  <a:pt x="2201" y="839"/>
                </a:lnTo>
                <a:lnTo>
                  <a:pt x="2207" y="866"/>
                </a:lnTo>
                <a:lnTo>
                  <a:pt x="2214" y="893"/>
                </a:lnTo>
                <a:lnTo>
                  <a:pt x="2219" y="921"/>
                </a:lnTo>
                <a:lnTo>
                  <a:pt x="2223" y="948"/>
                </a:lnTo>
                <a:lnTo>
                  <a:pt x="2228" y="976"/>
                </a:lnTo>
                <a:lnTo>
                  <a:pt x="2231" y="1003"/>
                </a:lnTo>
                <a:lnTo>
                  <a:pt x="2233" y="1033"/>
                </a:lnTo>
                <a:lnTo>
                  <a:pt x="2235" y="1060"/>
                </a:lnTo>
                <a:lnTo>
                  <a:pt x="2237" y="1089"/>
                </a:lnTo>
                <a:lnTo>
                  <a:pt x="2237" y="1119"/>
                </a:lnTo>
                <a:lnTo>
                  <a:pt x="2237" y="1119"/>
                </a:lnTo>
                <a:lnTo>
                  <a:pt x="2237" y="1148"/>
                </a:lnTo>
                <a:lnTo>
                  <a:pt x="2235" y="1176"/>
                </a:lnTo>
                <a:lnTo>
                  <a:pt x="2233" y="1205"/>
                </a:lnTo>
                <a:lnTo>
                  <a:pt x="2231" y="1233"/>
                </a:lnTo>
                <a:lnTo>
                  <a:pt x="2228" y="1260"/>
                </a:lnTo>
                <a:lnTo>
                  <a:pt x="2223" y="1288"/>
                </a:lnTo>
                <a:lnTo>
                  <a:pt x="2219" y="1316"/>
                </a:lnTo>
                <a:lnTo>
                  <a:pt x="2214" y="1344"/>
                </a:lnTo>
                <a:lnTo>
                  <a:pt x="2207" y="1371"/>
                </a:lnTo>
                <a:lnTo>
                  <a:pt x="2201" y="1398"/>
                </a:lnTo>
                <a:lnTo>
                  <a:pt x="2194" y="1425"/>
                </a:lnTo>
                <a:lnTo>
                  <a:pt x="2186" y="1450"/>
                </a:lnTo>
                <a:lnTo>
                  <a:pt x="2177" y="1477"/>
                </a:lnTo>
                <a:lnTo>
                  <a:pt x="2168" y="1503"/>
                </a:lnTo>
                <a:lnTo>
                  <a:pt x="2158" y="1529"/>
                </a:lnTo>
                <a:lnTo>
                  <a:pt x="2148" y="1553"/>
                </a:lnTo>
                <a:lnTo>
                  <a:pt x="2126" y="1604"/>
                </a:lnTo>
                <a:lnTo>
                  <a:pt x="2101" y="1652"/>
                </a:lnTo>
                <a:lnTo>
                  <a:pt x="2075" y="1698"/>
                </a:lnTo>
                <a:lnTo>
                  <a:pt x="2046" y="1744"/>
                </a:lnTo>
                <a:lnTo>
                  <a:pt x="2014" y="1788"/>
                </a:lnTo>
                <a:lnTo>
                  <a:pt x="1981" y="1830"/>
                </a:lnTo>
                <a:lnTo>
                  <a:pt x="1946" y="1871"/>
                </a:lnTo>
                <a:lnTo>
                  <a:pt x="1909" y="1910"/>
                </a:lnTo>
                <a:lnTo>
                  <a:pt x="1870" y="1947"/>
                </a:lnTo>
                <a:lnTo>
                  <a:pt x="1830" y="1981"/>
                </a:lnTo>
                <a:lnTo>
                  <a:pt x="1787" y="2015"/>
                </a:lnTo>
                <a:lnTo>
                  <a:pt x="1744" y="2046"/>
                </a:lnTo>
                <a:lnTo>
                  <a:pt x="1698" y="2075"/>
                </a:lnTo>
                <a:lnTo>
                  <a:pt x="1651" y="2102"/>
                </a:lnTo>
                <a:lnTo>
                  <a:pt x="1603" y="2126"/>
                </a:lnTo>
                <a:lnTo>
                  <a:pt x="1554" y="2149"/>
                </a:lnTo>
                <a:lnTo>
                  <a:pt x="1528" y="2159"/>
                </a:lnTo>
                <a:lnTo>
                  <a:pt x="1503" y="2169"/>
                </a:lnTo>
                <a:lnTo>
                  <a:pt x="1477" y="2178"/>
                </a:lnTo>
                <a:lnTo>
                  <a:pt x="1451" y="2187"/>
                </a:lnTo>
                <a:lnTo>
                  <a:pt x="1424" y="2195"/>
                </a:lnTo>
                <a:lnTo>
                  <a:pt x="1398" y="2201"/>
                </a:lnTo>
                <a:lnTo>
                  <a:pt x="1371" y="2208"/>
                </a:lnTo>
                <a:lnTo>
                  <a:pt x="1344" y="2215"/>
                </a:lnTo>
                <a:lnTo>
                  <a:pt x="1316" y="2219"/>
                </a:lnTo>
                <a:lnTo>
                  <a:pt x="1288" y="2224"/>
                </a:lnTo>
                <a:lnTo>
                  <a:pt x="1260" y="2228"/>
                </a:lnTo>
                <a:lnTo>
                  <a:pt x="1232" y="2232"/>
                </a:lnTo>
                <a:lnTo>
                  <a:pt x="1204" y="2234"/>
                </a:lnTo>
                <a:lnTo>
                  <a:pt x="1175" y="2236"/>
                </a:lnTo>
                <a:lnTo>
                  <a:pt x="1147" y="2237"/>
                </a:lnTo>
                <a:lnTo>
                  <a:pt x="1118" y="2237"/>
                </a:lnTo>
                <a:lnTo>
                  <a:pt x="1118" y="2237"/>
                </a:lnTo>
                <a:lnTo>
                  <a:pt x="1089" y="2237"/>
                </a:lnTo>
                <a:lnTo>
                  <a:pt x="1060" y="2236"/>
                </a:lnTo>
                <a:lnTo>
                  <a:pt x="1032" y="2234"/>
                </a:lnTo>
                <a:lnTo>
                  <a:pt x="1003" y="2232"/>
                </a:lnTo>
                <a:lnTo>
                  <a:pt x="975" y="2228"/>
                </a:lnTo>
                <a:lnTo>
                  <a:pt x="947" y="2224"/>
                </a:lnTo>
                <a:lnTo>
                  <a:pt x="920" y="2219"/>
                </a:lnTo>
                <a:lnTo>
                  <a:pt x="893" y="2215"/>
                </a:lnTo>
                <a:lnTo>
                  <a:pt x="866" y="2208"/>
                </a:lnTo>
                <a:lnTo>
                  <a:pt x="839" y="2201"/>
                </a:lnTo>
                <a:lnTo>
                  <a:pt x="812" y="2195"/>
                </a:lnTo>
                <a:lnTo>
                  <a:pt x="785" y="2187"/>
                </a:lnTo>
                <a:lnTo>
                  <a:pt x="760" y="2178"/>
                </a:lnTo>
                <a:lnTo>
                  <a:pt x="734" y="2169"/>
                </a:lnTo>
                <a:lnTo>
                  <a:pt x="708" y="2159"/>
                </a:lnTo>
                <a:lnTo>
                  <a:pt x="683" y="2149"/>
                </a:lnTo>
                <a:lnTo>
                  <a:pt x="633" y="2126"/>
                </a:lnTo>
                <a:lnTo>
                  <a:pt x="585" y="2102"/>
                </a:lnTo>
                <a:lnTo>
                  <a:pt x="538" y="2075"/>
                </a:lnTo>
                <a:lnTo>
                  <a:pt x="493" y="2046"/>
                </a:lnTo>
                <a:lnTo>
                  <a:pt x="449" y="2015"/>
                </a:lnTo>
                <a:lnTo>
                  <a:pt x="407" y="1981"/>
                </a:lnTo>
                <a:lnTo>
                  <a:pt x="366" y="1947"/>
                </a:lnTo>
                <a:lnTo>
                  <a:pt x="327" y="1910"/>
                </a:lnTo>
                <a:lnTo>
                  <a:pt x="290" y="1871"/>
                </a:lnTo>
                <a:lnTo>
                  <a:pt x="255" y="1830"/>
                </a:lnTo>
                <a:lnTo>
                  <a:pt x="222" y="1788"/>
                </a:lnTo>
                <a:lnTo>
                  <a:pt x="191" y="1744"/>
                </a:lnTo>
                <a:lnTo>
                  <a:pt x="162" y="1698"/>
                </a:lnTo>
                <a:lnTo>
                  <a:pt x="135" y="1652"/>
                </a:lnTo>
                <a:lnTo>
                  <a:pt x="109" y="1604"/>
                </a:lnTo>
                <a:lnTo>
                  <a:pt x="87" y="1553"/>
                </a:lnTo>
                <a:lnTo>
                  <a:pt x="77" y="1529"/>
                </a:lnTo>
                <a:lnTo>
                  <a:pt x="67" y="1503"/>
                </a:lnTo>
                <a:lnTo>
                  <a:pt x="58" y="1477"/>
                </a:lnTo>
                <a:lnTo>
                  <a:pt x="50" y="1450"/>
                </a:lnTo>
                <a:lnTo>
                  <a:pt x="42" y="1425"/>
                </a:lnTo>
                <a:lnTo>
                  <a:pt x="35" y="1398"/>
                </a:lnTo>
                <a:lnTo>
                  <a:pt x="28" y="1371"/>
                </a:lnTo>
                <a:lnTo>
                  <a:pt x="22" y="1344"/>
                </a:lnTo>
                <a:lnTo>
                  <a:pt x="17" y="1316"/>
                </a:lnTo>
                <a:lnTo>
                  <a:pt x="12" y="1288"/>
                </a:lnTo>
                <a:lnTo>
                  <a:pt x="9" y="1260"/>
                </a:lnTo>
                <a:lnTo>
                  <a:pt x="6" y="1233"/>
                </a:lnTo>
                <a:lnTo>
                  <a:pt x="3" y="1205"/>
                </a:lnTo>
                <a:lnTo>
                  <a:pt x="1" y="1176"/>
                </a:lnTo>
                <a:lnTo>
                  <a:pt x="0" y="1148"/>
                </a:lnTo>
                <a:lnTo>
                  <a:pt x="0" y="1119"/>
                </a:lnTo>
                <a:lnTo>
                  <a:pt x="0" y="1119"/>
                </a:lnTo>
                <a:lnTo>
                  <a:pt x="0" y="1089"/>
                </a:lnTo>
                <a:lnTo>
                  <a:pt x="1" y="1060"/>
                </a:lnTo>
                <a:lnTo>
                  <a:pt x="3" y="1033"/>
                </a:lnTo>
                <a:lnTo>
                  <a:pt x="6" y="1003"/>
                </a:lnTo>
                <a:lnTo>
                  <a:pt x="9" y="976"/>
                </a:lnTo>
                <a:lnTo>
                  <a:pt x="12" y="948"/>
                </a:lnTo>
                <a:lnTo>
                  <a:pt x="17" y="921"/>
                </a:lnTo>
                <a:lnTo>
                  <a:pt x="22" y="893"/>
                </a:lnTo>
                <a:lnTo>
                  <a:pt x="28" y="866"/>
                </a:lnTo>
                <a:lnTo>
                  <a:pt x="35" y="839"/>
                </a:lnTo>
                <a:lnTo>
                  <a:pt x="42" y="812"/>
                </a:lnTo>
                <a:lnTo>
                  <a:pt x="50" y="786"/>
                </a:lnTo>
                <a:lnTo>
                  <a:pt x="58" y="760"/>
                </a:lnTo>
                <a:lnTo>
                  <a:pt x="67" y="734"/>
                </a:lnTo>
                <a:lnTo>
                  <a:pt x="77" y="708"/>
                </a:lnTo>
                <a:lnTo>
                  <a:pt x="87" y="683"/>
                </a:lnTo>
                <a:lnTo>
                  <a:pt x="109" y="634"/>
                </a:lnTo>
                <a:lnTo>
                  <a:pt x="135" y="586"/>
                </a:lnTo>
                <a:lnTo>
                  <a:pt x="162" y="539"/>
                </a:lnTo>
                <a:lnTo>
                  <a:pt x="191" y="493"/>
                </a:lnTo>
                <a:lnTo>
                  <a:pt x="222" y="449"/>
                </a:lnTo>
                <a:lnTo>
                  <a:pt x="255" y="407"/>
                </a:lnTo>
                <a:lnTo>
                  <a:pt x="290" y="367"/>
                </a:lnTo>
                <a:lnTo>
                  <a:pt x="327" y="327"/>
                </a:lnTo>
                <a:lnTo>
                  <a:pt x="366" y="291"/>
                </a:lnTo>
                <a:lnTo>
                  <a:pt x="407" y="255"/>
                </a:lnTo>
                <a:lnTo>
                  <a:pt x="449" y="222"/>
                </a:lnTo>
                <a:lnTo>
                  <a:pt x="493" y="191"/>
                </a:lnTo>
                <a:lnTo>
                  <a:pt x="538" y="162"/>
                </a:lnTo>
                <a:lnTo>
                  <a:pt x="585" y="135"/>
                </a:lnTo>
                <a:lnTo>
                  <a:pt x="633" y="110"/>
                </a:lnTo>
                <a:lnTo>
                  <a:pt x="683" y="87"/>
                </a:lnTo>
                <a:lnTo>
                  <a:pt x="708" y="77"/>
                </a:lnTo>
                <a:lnTo>
                  <a:pt x="734" y="67"/>
                </a:lnTo>
                <a:lnTo>
                  <a:pt x="760" y="58"/>
                </a:lnTo>
                <a:lnTo>
                  <a:pt x="785" y="50"/>
                </a:lnTo>
                <a:lnTo>
                  <a:pt x="812" y="42"/>
                </a:lnTo>
                <a:lnTo>
                  <a:pt x="839" y="35"/>
                </a:lnTo>
                <a:lnTo>
                  <a:pt x="866" y="28"/>
                </a:lnTo>
                <a:lnTo>
                  <a:pt x="893" y="22"/>
                </a:lnTo>
                <a:lnTo>
                  <a:pt x="920" y="17"/>
                </a:lnTo>
                <a:lnTo>
                  <a:pt x="947" y="12"/>
                </a:lnTo>
                <a:lnTo>
                  <a:pt x="975" y="9"/>
                </a:lnTo>
                <a:lnTo>
                  <a:pt x="1003" y="6"/>
                </a:lnTo>
                <a:lnTo>
                  <a:pt x="1032" y="3"/>
                </a:lnTo>
                <a:lnTo>
                  <a:pt x="1060" y="1"/>
                </a:lnTo>
                <a:lnTo>
                  <a:pt x="1089" y="0"/>
                </a:lnTo>
                <a:lnTo>
                  <a:pt x="1118" y="0"/>
                </a:lnTo>
                <a:lnTo>
                  <a:pt x="1118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7" name="Freeform 6">
            <a:extLst xmlns:a="http://schemas.openxmlformats.org/drawingml/2006/main">
              <a:ext uri="{FF2B5EF4-FFF2-40B4-BE49-F238E27FC236}">
                <a16:creationId xmlns:a16="http://schemas.microsoft.com/office/drawing/2014/main" id="{B570EE81-0157-2745-8551-440FDD3A6166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4" y="-1052"/>
            <a:ext cx="0" cy="0"/>
          </a:xfrm>
          <a:custGeom xmlns:a="http://schemas.openxmlformats.org/drawingml/2006/main">
            <a:avLst/>
            <a:gdLst>
              <a:gd name="T0" fmla="*/ 69 w 178"/>
              <a:gd name="T1" fmla="*/ 0 h 136"/>
              <a:gd name="T2" fmla="*/ 69 w 178"/>
              <a:gd name="T3" fmla="*/ 0 h 136"/>
              <a:gd name="T4" fmla="*/ 54 w 178"/>
              <a:gd name="T5" fmla="*/ 1 h 136"/>
              <a:gd name="T6" fmla="*/ 41 w 178"/>
              <a:gd name="T7" fmla="*/ 5 h 136"/>
              <a:gd name="T8" fmla="*/ 35 w 178"/>
              <a:gd name="T9" fmla="*/ 7 h 136"/>
              <a:gd name="T10" fmla="*/ 29 w 178"/>
              <a:gd name="T11" fmla="*/ 11 h 136"/>
              <a:gd name="T12" fmla="*/ 24 w 178"/>
              <a:gd name="T13" fmla="*/ 14 h 136"/>
              <a:gd name="T14" fmla="*/ 19 w 178"/>
              <a:gd name="T15" fmla="*/ 19 h 136"/>
              <a:gd name="T16" fmla="*/ 15 w 178"/>
              <a:gd name="T17" fmla="*/ 23 h 136"/>
              <a:gd name="T18" fmla="*/ 11 w 178"/>
              <a:gd name="T19" fmla="*/ 29 h 136"/>
              <a:gd name="T20" fmla="*/ 8 w 178"/>
              <a:gd name="T21" fmla="*/ 34 h 136"/>
              <a:gd name="T22" fmla="*/ 6 w 178"/>
              <a:gd name="T23" fmla="*/ 40 h 136"/>
              <a:gd name="T24" fmla="*/ 2 w 178"/>
              <a:gd name="T25" fmla="*/ 53 h 136"/>
              <a:gd name="T26" fmla="*/ 0 w 178"/>
              <a:gd name="T27" fmla="*/ 68 h 136"/>
              <a:gd name="T28" fmla="*/ 0 w 178"/>
              <a:gd name="T29" fmla="*/ 68 h 136"/>
              <a:gd name="T30" fmla="*/ 2 w 178"/>
              <a:gd name="T31" fmla="*/ 82 h 136"/>
              <a:gd name="T32" fmla="*/ 6 w 178"/>
              <a:gd name="T33" fmla="*/ 96 h 136"/>
              <a:gd name="T34" fmla="*/ 8 w 178"/>
              <a:gd name="T35" fmla="*/ 102 h 136"/>
              <a:gd name="T36" fmla="*/ 11 w 178"/>
              <a:gd name="T37" fmla="*/ 108 h 136"/>
              <a:gd name="T38" fmla="*/ 15 w 178"/>
              <a:gd name="T39" fmla="*/ 112 h 136"/>
              <a:gd name="T40" fmla="*/ 19 w 178"/>
              <a:gd name="T41" fmla="*/ 117 h 136"/>
              <a:gd name="T42" fmla="*/ 24 w 178"/>
              <a:gd name="T43" fmla="*/ 121 h 136"/>
              <a:gd name="T44" fmla="*/ 29 w 178"/>
              <a:gd name="T45" fmla="*/ 126 h 136"/>
              <a:gd name="T46" fmla="*/ 35 w 178"/>
              <a:gd name="T47" fmla="*/ 128 h 136"/>
              <a:gd name="T48" fmla="*/ 41 w 178"/>
              <a:gd name="T49" fmla="*/ 131 h 136"/>
              <a:gd name="T50" fmla="*/ 54 w 178"/>
              <a:gd name="T51" fmla="*/ 135 h 136"/>
              <a:gd name="T52" fmla="*/ 69 w 178"/>
              <a:gd name="T53" fmla="*/ 136 h 136"/>
              <a:gd name="T54" fmla="*/ 110 w 178"/>
              <a:gd name="T55" fmla="*/ 136 h 136"/>
              <a:gd name="T56" fmla="*/ 110 w 178"/>
              <a:gd name="T57" fmla="*/ 136 h 136"/>
              <a:gd name="T58" fmla="*/ 124 w 178"/>
              <a:gd name="T59" fmla="*/ 135 h 136"/>
              <a:gd name="T60" fmla="*/ 138 w 178"/>
              <a:gd name="T61" fmla="*/ 131 h 136"/>
              <a:gd name="T62" fmla="*/ 144 w 178"/>
              <a:gd name="T63" fmla="*/ 128 h 136"/>
              <a:gd name="T64" fmla="*/ 150 w 178"/>
              <a:gd name="T65" fmla="*/ 126 h 136"/>
              <a:gd name="T66" fmla="*/ 154 w 178"/>
              <a:gd name="T67" fmla="*/ 121 h 136"/>
              <a:gd name="T68" fmla="*/ 159 w 178"/>
              <a:gd name="T69" fmla="*/ 117 h 136"/>
              <a:gd name="T70" fmla="*/ 163 w 178"/>
              <a:gd name="T71" fmla="*/ 112 h 136"/>
              <a:gd name="T72" fmla="*/ 168 w 178"/>
              <a:gd name="T73" fmla="*/ 108 h 136"/>
              <a:gd name="T74" fmla="*/ 170 w 178"/>
              <a:gd name="T75" fmla="*/ 102 h 136"/>
              <a:gd name="T76" fmla="*/ 173 w 178"/>
              <a:gd name="T77" fmla="*/ 96 h 136"/>
              <a:gd name="T78" fmla="*/ 177 w 178"/>
              <a:gd name="T79" fmla="*/ 82 h 136"/>
              <a:gd name="T80" fmla="*/ 178 w 178"/>
              <a:gd name="T81" fmla="*/ 68 h 136"/>
              <a:gd name="T82" fmla="*/ 178 w 178"/>
              <a:gd name="T83" fmla="*/ 68 h 136"/>
              <a:gd name="T84" fmla="*/ 177 w 178"/>
              <a:gd name="T85" fmla="*/ 53 h 136"/>
              <a:gd name="T86" fmla="*/ 173 w 178"/>
              <a:gd name="T87" fmla="*/ 40 h 136"/>
              <a:gd name="T88" fmla="*/ 170 w 178"/>
              <a:gd name="T89" fmla="*/ 34 h 136"/>
              <a:gd name="T90" fmla="*/ 168 w 178"/>
              <a:gd name="T91" fmla="*/ 29 h 136"/>
              <a:gd name="T92" fmla="*/ 163 w 178"/>
              <a:gd name="T93" fmla="*/ 23 h 136"/>
              <a:gd name="T94" fmla="*/ 159 w 178"/>
              <a:gd name="T95" fmla="*/ 19 h 136"/>
              <a:gd name="T96" fmla="*/ 154 w 178"/>
              <a:gd name="T97" fmla="*/ 14 h 136"/>
              <a:gd name="T98" fmla="*/ 150 w 178"/>
              <a:gd name="T99" fmla="*/ 11 h 136"/>
              <a:gd name="T100" fmla="*/ 144 w 178"/>
              <a:gd name="T101" fmla="*/ 7 h 136"/>
              <a:gd name="T102" fmla="*/ 138 w 178"/>
              <a:gd name="T103" fmla="*/ 5 h 136"/>
              <a:gd name="T104" fmla="*/ 124 w 178"/>
              <a:gd name="T105" fmla="*/ 1 h 136"/>
              <a:gd name="T106" fmla="*/ 110 w 178"/>
              <a:gd name="T107" fmla="*/ 0 h 136"/>
              <a:gd name="T108" fmla="*/ 69 w 178"/>
              <a:gd name="T10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136">
                <a:moveTo>
                  <a:pt x="69" y="0"/>
                </a:moveTo>
                <a:lnTo>
                  <a:pt x="69" y="0"/>
                </a:lnTo>
                <a:lnTo>
                  <a:pt x="54" y="1"/>
                </a:lnTo>
                <a:lnTo>
                  <a:pt x="41" y="5"/>
                </a:lnTo>
                <a:lnTo>
                  <a:pt x="35" y="7"/>
                </a:lnTo>
                <a:lnTo>
                  <a:pt x="29" y="11"/>
                </a:lnTo>
                <a:lnTo>
                  <a:pt x="24" y="14"/>
                </a:lnTo>
                <a:lnTo>
                  <a:pt x="19" y="19"/>
                </a:lnTo>
                <a:lnTo>
                  <a:pt x="15" y="23"/>
                </a:lnTo>
                <a:lnTo>
                  <a:pt x="11" y="29"/>
                </a:lnTo>
                <a:lnTo>
                  <a:pt x="8" y="34"/>
                </a:lnTo>
                <a:lnTo>
                  <a:pt x="6" y="40"/>
                </a:lnTo>
                <a:lnTo>
                  <a:pt x="2" y="53"/>
                </a:lnTo>
                <a:lnTo>
                  <a:pt x="0" y="68"/>
                </a:lnTo>
                <a:lnTo>
                  <a:pt x="0" y="68"/>
                </a:lnTo>
                <a:lnTo>
                  <a:pt x="2" y="82"/>
                </a:lnTo>
                <a:lnTo>
                  <a:pt x="6" y="96"/>
                </a:lnTo>
                <a:lnTo>
                  <a:pt x="8" y="102"/>
                </a:lnTo>
                <a:lnTo>
                  <a:pt x="11" y="108"/>
                </a:lnTo>
                <a:lnTo>
                  <a:pt x="15" y="112"/>
                </a:lnTo>
                <a:lnTo>
                  <a:pt x="19" y="117"/>
                </a:lnTo>
                <a:lnTo>
                  <a:pt x="24" y="121"/>
                </a:lnTo>
                <a:lnTo>
                  <a:pt x="29" y="126"/>
                </a:lnTo>
                <a:lnTo>
                  <a:pt x="35" y="128"/>
                </a:lnTo>
                <a:lnTo>
                  <a:pt x="41" y="131"/>
                </a:lnTo>
                <a:lnTo>
                  <a:pt x="54" y="135"/>
                </a:lnTo>
                <a:lnTo>
                  <a:pt x="69" y="136"/>
                </a:lnTo>
                <a:lnTo>
                  <a:pt x="110" y="136"/>
                </a:lnTo>
                <a:lnTo>
                  <a:pt x="110" y="136"/>
                </a:lnTo>
                <a:lnTo>
                  <a:pt x="124" y="135"/>
                </a:lnTo>
                <a:lnTo>
                  <a:pt x="138" y="131"/>
                </a:lnTo>
                <a:lnTo>
                  <a:pt x="144" y="128"/>
                </a:lnTo>
                <a:lnTo>
                  <a:pt x="150" y="126"/>
                </a:lnTo>
                <a:lnTo>
                  <a:pt x="154" y="121"/>
                </a:lnTo>
                <a:lnTo>
                  <a:pt x="159" y="117"/>
                </a:lnTo>
                <a:lnTo>
                  <a:pt x="163" y="112"/>
                </a:lnTo>
                <a:lnTo>
                  <a:pt x="168" y="108"/>
                </a:lnTo>
                <a:lnTo>
                  <a:pt x="170" y="102"/>
                </a:lnTo>
                <a:lnTo>
                  <a:pt x="173" y="96"/>
                </a:lnTo>
                <a:lnTo>
                  <a:pt x="177" y="82"/>
                </a:lnTo>
                <a:lnTo>
                  <a:pt x="178" y="68"/>
                </a:lnTo>
                <a:lnTo>
                  <a:pt x="178" y="68"/>
                </a:lnTo>
                <a:lnTo>
                  <a:pt x="177" y="53"/>
                </a:lnTo>
                <a:lnTo>
                  <a:pt x="173" y="40"/>
                </a:lnTo>
                <a:lnTo>
                  <a:pt x="170" y="34"/>
                </a:lnTo>
                <a:lnTo>
                  <a:pt x="168" y="29"/>
                </a:lnTo>
                <a:lnTo>
                  <a:pt x="163" y="23"/>
                </a:lnTo>
                <a:lnTo>
                  <a:pt x="159" y="19"/>
                </a:lnTo>
                <a:lnTo>
                  <a:pt x="154" y="14"/>
                </a:lnTo>
                <a:lnTo>
                  <a:pt x="150" y="11"/>
                </a:lnTo>
                <a:lnTo>
                  <a:pt x="144" y="7"/>
                </a:lnTo>
                <a:lnTo>
                  <a:pt x="138" y="5"/>
                </a:lnTo>
                <a:lnTo>
                  <a:pt x="124" y="1"/>
                </a:lnTo>
                <a:lnTo>
                  <a:pt x="110" y="0"/>
                </a:lnTo>
                <a:lnTo>
                  <a:pt x="69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0.00825</cdr:x>
      <cdr:y>0.01234</cdr:y>
    </cdr:from>
    <cdr:to>
      <cdr:x>0.00858</cdr:x>
      <cdr:y>0.01349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8D0F1503-DC9F-F340-BADA-ADA16F890474}"/>
            </a:ext>
          </a:extLst>
        </cdr:cNvPr>
        <cdr:cNvGrpSpPr>
          <a:grpSpLocks xmlns:a="http://schemas.openxmlformats.org/drawingml/2006/main" noChangeAspect="1"/>
        </cdr:cNvGrpSpPr>
      </cdr:nvGrpSpPr>
      <cdr:grpSpPr bwMode="auto">
        <a:xfrm xmlns:a="http://schemas.openxmlformats.org/drawingml/2006/main">
          <a:off x="44352" y="44226"/>
          <a:ext cx="1774" cy="4122"/>
          <a:chOff x="-8016" y="-1055"/>
          <a:chExt cx="3" cy="7"/>
        </a:xfrm>
      </cdr:grpSpPr>
      <cdr:sp macro="" textlink="">
        <cdr:nvSpPr>
          <cdr:cNvPr id="3" name="AutoShape 3">
            <a:extLst xmlns:a="http://schemas.openxmlformats.org/drawingml/2006/main">
              <a:ext uri="{FF2B5EF4-FFF2-40B4-BE49-F238E27FC236}">
                <a16:creationId xmlns:a16="http://schemas.microsoft.com/office/drawing/2014/main" id="{173717EE-3787-E24E-958F-0328C97E108E}"/>
              </a:ext>
            </a:extLst>
          </cdr:cNvPr>
          <cdr:cNvSpPr>
            <a:spLocks xmlns:a="http://schemas.openxmlformats.org/drawingml/2006/main" noChangeAspect="1" noChangeArrowheads="1" noTextEdit="1"/>
          </cdr:cNvSpPr>
        </cdr:nvSpPr>
        <cdr:spPr bwMode="auto">
          <a:xfrm xmlns:a="http://schemas.openxmlformats.org/drawingml/2006/main">
            <a:off x="-8016" y="-1055"/>
            <a:ext cx="3" cy="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4" name="Freeform 3">
            <a:extLst xmlns:a="http://schemas.openxmlformats.org/drawingml/2006/main">
              <a:ext uri="{FF2B5EF4-FFF2-40B4-BE49-F238E27FC236}">
                <a16:creationId xmlns:a16="http://schemas.microsoft.com/office/drawing/2014/main" id="{2EFB4185-4946-3B4E-A659-2ED495AE345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2"/>
            <a:ext cx="1" cy="4"/>
          </a:xfrm>
          <a:custGeom xmlns:a="http://schemas.openxmlformats.org/drawingml/2006/main">
            <a:avLst/>
            <a:gdLst>
              <a:gd name="T0" fmla="*/ 2163 w 2987"/>
              <a:gd name="T1" fmla="*/ 123 h 7299"/>
              <a:gd name="T2" fmla="*/ 1974 w 2987"/>
              <a:gd name="T3" fmla="*/ 157 h 7299"/>
              <a:gd name="T4" fmla="*/ 1907 w 2987"/>
              <a:gd name="T5" fmla="*/ 157 h 7299"/>
              <a:gd name="T6" fmla="*/ 1862 w 2987"/>
              <a:gd name="T7" fmla="*/ 165 h 7299"/>
              <a:gd name="T8" fmla="*/ 1826 w 2987"/>
              <a:gd name="T9" fmla="*/ 208 h 7299"/>
              <a:gd name="T10" fmla="*/ 1200 w 2987"/>
              <a:gd name="T11" fmla="*/ 219 h 7299"/>
              <a:gd name="T12" fmla="*/ 1159 w 2987"/>
              <a:gd name="T13" fmla="*/ 208 h 7299"/>
              <a:gd name="T14" fmla="*/ 1124 w 2987"/>
              <a:gd name="T15" fmla="*/ 165 h 7299"/>
              <a:gd name="T16" fmla="*/ 982 w 2987"/>
              <a:gd name="T17" fmla="*/ 151 h 7299"/>
              <a:gd name="T18" fmla="*/ 409 w 2987"/>
              <a:gd name="T19" fmla="*/ 55 h 7299"/>
              <a:gd name="T20" fmla="*/ 196 w 2987"/>
              <a:gd name="T21" fmla="*/ 18 h 7299"/>
              <a:gd name="T22" fmla="*/ 0 w 2987"/>
              <a:gd name="T23" fmla="*/ 1228 h 7299"/>
              <a:gd name="T24" fmla="*/ 12 w 2987"/>
              <a:gd name="T25" fmla="*/ 1286 h 7299"/>
              <a:gd name="T26" fmla="*/ 45 w 2987"/>
              <a:gd name="T27" fmla="*/ 1334 h 7299"/>
              <a:gd name="T28" fmla="*/ 91 w 2987"/>
              <a:gd name="T29" fmla="*/ 1367 h 7299"/>
              <a:gd name="T30" fmla="*/ 150 w 2987"/>
              <a:gd name="T31" fmla="*/ 1378 h 7299"/>
              <a:gd name="T32" fmla="*/ 192 w 2987"/>
              <a:gd name="T33" fmla="*/ 4101 h 7299"/>
              <a:gd name="T34" fmla="*/ 204 w 2987"/>
              <a:gd name="T35" fmla="*/ 6835 h 7299"/>
              <a:gd name="T36" fmla="*/ 209 w 2987"/>
              <a:gd name="T37" fmla="*/ 6902 h 7299"/>
              <a:gd name="T38" fmla="*/ 230 w 2987"/>
              <a:gd name="T39" fmla="*/ 6988 h 7299"/>
              <a:gd name="T40" fmla="*/ 267 w 2987"/>
              <a:gd name="T41" fmla="*/ 7068 h 7299"/>
              <a:gd name="T42" fmla="*/ 317 w 2987"/>
              <a:gd name="T43" fmla="*/ 7138 h 7299"/>
              <a:gd name="T44" fmla="*/ 381 w 2987"/>
              <a:gd name="T45" fmla="*/ 7197 h 7299"/>
              <a:gd name="T46" fmla="*/ 455 w 2987"/>
              <a:gd name="T47" fmla="*/ 7245 h 7299"/>
              <a:gd name="T48" fmla="*/ 538 w 2987"/>
              <a:gd name="T49" fmla="*/ 7279 h 7299"/>
              <a:gd name="T50" fmla="*/ 630 w 2987"/>
              <a:gd name="T51" fmla="*/ 7297 h 7299"/>
              <a:gd name="T52" fmla="*/ 703 w 2987"/>
              <a:gd name="T53" fmla="*/ 7299 h 7299"/>
              <a:gd name="T54" fmla="*/ 795 w 2987"/>
              <a:gd name="T55" fmla="*/ 7284 h 7299"/>
              <a:gd name="T56" fmla="*/ 880 w 2987"/>
              <a:gd name="T57" fmla="*/ 7252 h 7299"/>
              <a:gd name="T58" fmla="*/ 957 w 2987"/>
              <a:gd name="T59" fmla="*/ 7205 h 7299"/>
              <a:gd name="T60" fmla="*/ 1024 w 2987"/>
              <a:gd name="T61" fmla="*/ 7144 h 7299"/>
              <a:gd name="T62" fmla="*/ 1078 w 2987"/>
              <a:gd name="T63" fmla="*/ 7071 h 7299"/>
              <a:gd name="T64" fmla="*/ 1117 w 2987"/>
              <a:gd name="T65" fmla="*/ 6987 h 7299"/>
              <a:gd name="T66" fmla="*/ 1141 w 2987"/>
              <a:gd name="T67" fmla="*/ 6897 h 7299"/>
              <a:gd name="T68" fmla="*/ 1175 w 2987"/>
              <a:gd name="T69" fmla="*/ 6220 h 7299"/>
              <a:gd name="T70" fmla="*/ 1313 w 2987"/>
              <a:gd name="T71" fmla="*/ 3073 h 7299"/>
              <a:gd name="T72" fmla="*/ 1854 w 2987"/>
              <a:gd name="T73" fmla="*/ 6849 h 7299"/>
              <a:gd name="T74" fmla="*/ 1863 w 2987"/>
              <a:gd name="T75" fmla="*/ 6917 h 7299"/>
              <a:gd name="T76" fmla="*/ 1889 w 2987"/>
              <a:gd name="T77" fmla="*/ 7002 h 7299"/>
              <a:gd name="T78" fmla="*/ 1930 w 2987"/>
              <a:gd name="T79" fmla="*/ 7081 h 7299"/>
              <a:gd name="T80" fmla="*/ 1984 w 2987"/>
              <a:gd name="T81" fmla="*/ 7150 h 7299"/>
              <a:gd name="T82" fmla="*/ 2050 w 2987"/>
              <a:gd name="T83" fmla="*/ 7208 h 7299"/>
              <a:gd name="T84" fmla="*/ 2125 w 2987"/>
              <a:gd name="T85" fmla="*/ 7254 h 7299"/>
              <a:gd name="T86" fmla="*/ 2207 w 2987"/>
              <a:gd name="T87" fmla="*/ 7284 h 7299"/>
              <a:gd name="T88" fmla="*/ 2296 w 2987"/>
              <a:gd name="T89" fmla="*/ 7298 h 7299"/>
              <a:gd name="T90" fmla="*/ 2366 w 2987"/>
              <a:gd name="T91" fmla="*/ 7297 h 7299"/>
              <a:gd name="T92" fmla="*/ 2458 w 2987"/>
              <a:gd name="T93" fmla="*/ 7278 h 7299"/>
              <a:gd name="T94" fmla="*/ 2540 w 2987"/>
              <a:gd name="T95" fmla="*/ 7243 h 7299"/>
              <a:gd name="T96" fmla="*/ 2615 w 2987"/>
              <a:gd name="T97" fmla="*/ 7194 h 7299"/>
              <a:gd name="T98" fmla="*/ 2678 w 2987"/>
              <a:gd name="T99" fmla="*/ 7131 h 7299"/>
              <a:gd name="T100" fmla="*/ 2727 w 2987"/>
              <a:gd name="T101" fmla="*/ 7058 h 7299"/>
              <a:gd name="T102" fmla="*/ 2762 w 2987"/>
              <a:gd name="T103" fmla="*/ 6974 h 7299"/>
              <a:gd name="T104" fmla="*/ 2779 w 2987"/>
              <a:gd name="T105" fmla="*/ 6883 h 7299"/>
              <a:gd name="T106" fmla="*/ 2836 w 2987"/>
              <a:gd name="T107" fmla="*/ 1378 h 7299"/>
              <a:gd name="T108" fmla="*/ 2881 w 2987"/>
              <a:gd name="T109" fmla="*/ 1371 h 7299"/>
              <a:gd name="T110" fmla="*/ 2931 w 2987"/>
              <a:gd name="T111" fmla="*/ 1343 h 7299"/>
              <a:gd name="T112" fmla="*/ 2968 w 2987"/>
              <a:gd name="T113" fmla="*/ 1299 h 7299"/>
              <a:gd name="T114" fmla="*/ 2986 w 2987"/>
              <a:gd name="T115" fmla="*/ 1244 h 7299"/>
              <a:gd name="T116" fmla="*/ 2829 w 2987"/>
              <a:gd name="T117" fmla="*/ 6 h 7299"/>
              <a:gd name="T118" fmla="*/ 2613 w 2987"/>
              <a:gd name="T119" fmla="*/ 49 h 7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7" h="7299">
                <a:moveTo>
                  <a:pt x="2577" y="55"/>
                </a:moveTo>
                <a:lnTo>
                  <a:pt x="2577" y="55"/>
                </a:lnTo>
                <a:lnTo>
                  <a:pt x="2344" y="93"/>
                </a:lnTo>
                <a:lnTo>
                  <a:pt x="2163" y="123"/>
                </a:lnTo>
                <a:lnTo>
                  <a:pt x="2005" y="151"/>
                </a:lnTo>
                <a:lnTo>
                  <a:pt x="2005" y="151"/>
                </a:lnTo>
                <a:lnTo>
                  <a:pt x="1990" y="155"/>
                </a:lnTo>
                <a:lnTo>
                  <a:pt x="1974" y="157"/>
                </a:lnTo>
                <a:lnTo>
                  <a:pt x="1958" y="160"/>
                </a:lnTo>
                <a:lnTo>
                  <a:pt x="1942" y="161"/>
                </a:lnTo>
                <a:lnTo>
                  <a:pt x="1925" y="160"/>
                </a:lnTo>
                <a:lnTo>
                  <a:pt x="1907" y="157"/>
                </a:lnTo>
                <a:lnTo>
                  <a:pt x="1888" y="155"/>
                </a:lnTo>
                <a:lnTo>
                  <a:pt x="1868" y="151"/>
                </a:lnTo>
                <a:lnTo>
                  <a:pt x="1868" y="151"/>
                </a:lnTo>
                <a:lnTo>
                  <a:pt x="1862" y="165"/>
                </a:lnTo>
                <a:lnTo>
                  <a:pt x="1856" y="178"/>
                </a:lnTo>
                <a:lnTo>
                  <a:pt x="1848" y="190"/>
                </a:lnTo>
                <a:lnTo>
                  <a:pt x="1838" y="200"/>
                </a:lnTo>
                <a:lnTo>
                  <a:pt x="1826" y="208"/>
                </a:lnTo>
                <a:lnTo>
                  <a:pt x="1814" y="213"/>
                </a:lnTo>
                <a:lnTo>
                  <a:pt x="1801" y="217"/>
                </a:lnTo>
                <a:lnTo>
                  <a:pt x="1786" y="219"/>
                </a:lnTo>
                <a:lnTo>
                  <a:pt x="1200" y="219"/>
                </a:lnTo>
                <a:lnTo>
                  <a:pt x="1200" y="219"/>
                </a:lnTo>
                <a:lnTo>
                  <a:pt x="1185" y="217"/>
                </a:lnTo>
                <a:lnTo>
                  <a:pt x="1172" y="213"/>
                </a:lnTo>
                <a:lnTo>
                  <a:pt x="1159" y="208"/>
                </a:lnTo>
                <a:lnTo>
                  <a:pt x="1148" y="200"/>
                </a:lnTo>
                <a:lnTo>
                  <a:pt x="1139" y="190"/>
                </a:lnTo>
                <a:lnTo>
                  <a:pt x="1130" y="178"/>
                </a:lnTo>
                <a:lnTo>
                  <a:pt x="1124" y="165"/>
                </a:lnTo>
                <a:lnTo>
                  <a:pt x="1118" y="151"/>
                </a:lnTo>
                <a:lnTo>
                  <a:pt x="1118" y="151"/>
                </a:lnTo>
                <a:lnTo>
                  <a:pt x="982" y="151"/>
                </a:lnTo>
                <a:lnTo>
                  <a:pt x="982" y="151"/>
                </a:lnTo>
                <a:lnTo>
                  <a:pt x="823" y="123"/>
                </a:lnTo>
                <a:lnTo>
                  <a:pt x="642" y="93"/>
                </a:lnTo>
                <a:lnTo>
                  <a:pt x="409" y="55"/>
                </a:lnTo>
                <a:lnTo>
                  <a:pt x="409" y="55"/>
                </a:lnTo>
                <a:lnTo>
                  <a:pt x="343" y="45"/>
                </a:lnTo>
                <a:lnTo>
                  <a:pt x="271" y="32"/>
                </a:lnTo>
                <a:lnTo>
                  <a:pt x="233" y="26"/>
                </a:lnTo>
                <a:lnTo>
                  <a:pt x="196" y="18"/>
                </a:lnTo>
                <a:lnTo>
                  <a:pt x="158" y="10"/>
                </a:lnTo>
                <a:lnTo>
                  <a:pt x="123" y="0"/>
                </a:lnTo>
                <a:lnTo>
                  <a:pt x="0" y="1228"/>
                </a:lnTo>
                <a:lnTo>
                  <a:pt x="0" y="1228"/>
                </a:lnTo>
                <a:lnTo>
                  <a:pt x="1" y="1244"/>
                </a:lnTo>
                <a:lnTo>
                  <a:pt x="3" y="1258"/>
                </a:lnTo>
                <a:lnTo>
                  <a:pt x="7" y="1273"/>
                </a:lnTo>
                <a:lnTo>
                  <a:pt x="12" y="1286"/>
                </a:lnTo>
                <a:lnTo>
                  <a:pt x="18" y="1299"/>
                </a:lnTo>
                <a:lnTo>
                  <a:pt x="26" y="1312"/>
                </a:lnTo>
                <a:lnTo>
                  <a:pt x="34" y="1323"/>
                </a:lnTo>
                <a:lnTo>
                  <a:pt x="45" y="1334"/>
                </a:lnTo>
                <a:lnTo>
                  <a:pt x="55" y="1343"/>
                </a:lnTo>
                <a:lnTo>
                  <a:pt x="67" y="1352"/>
                </a:lnTo>
                <a:lnTo>
                  <a:pt x="79" y="1360"/>
                </a:lnTo>
                <a:lnTo>
                  <a:pt x="91" y="1367"/>
                </a:lnTo>
                <a:lnTo>
                  <a:pt x="106" y="1371"/>
                </a:lnTo>
                <a:lnTo>
                  <a:pt x="119" y="1375"/>
                </a:lnTo>
                <a:lnTo>
                  <a:pt x="135" y="1378"/>
                </a:lnTo>
                <a:lnTo>
                  <a:pt x="150" y="1378"/>
                </a:lnTo>
                <a:lnTo>
                  <a:pt x="191" y="1378"/>
                </a:lnTo>
                <a:lnTo>
                  <a:pt x="191" y="1378"/>
                </a:lnTo>
                <a:lnTo>
                  <a:pt x="191" y="2739"/>
                </a:lnTo>
                <a:lnTo>
                  <a:pt x="192" y="4101"/>
                </a:lnTo>
                <a:lnTo>
                  <a:pt x="194" y="4784"/>
                </a:lnTo>
                <a:lnTo>
                  <a:pt x="196" y="5466"/>
                </a:lnTo>
                <a:lnTo>
                  <a:pt x="200" y="6150"/>
                </a:lnTo>
                <a:lnTo>
                  <a:pt x="204" y="6835"/>
                </a:lnTo>
                <a:lnTo>
                  <a:pt x="204" y="6835"/>
                </a:lnTo>
                <a:lnTo>
                  <a:pt x="205" y="6858"/>
                </a:lnTo>
                <a:lnTo>
                  <a:pt x="207" y="6880"/>
                </a:lnTo>
                <a:lnTo>
                  <a:pt x="209" y="6902"/>
                </a:lnTo>
                <a:lnTo>
                  <a:pt x="213" y="6925"/>
                </a:lnTo>
                <a:lnTo>
                  <a:pt x="218" y="6946"/>
                </a:lnTo>
                <a:lnTo>
                  <a:pt x="223" y="6968"/>
                </a:lnTo>
                <a:lnTo>
                  <a:pt x="230" y="6988"/>
                </a:lnTo>
                <a:lnTo>
                  <a:pt x="238" y="7010"/>
                </a:lnTo>
                <a:lnTo>
                  <a:pt x="247" y="7029"/>
                </a:lnTo>
                <a:lnTo>
                  <a:pt x="257" y="7049"/>
                </a:lnTo>
                <a:lnTo>
                  <a:pt x="267" y="7068"/>
                </a:lnTo>
                <a:lnTo>
                  <a:pt x="278" y="7086"/>
                </a:lnTo>
                <a:lnTo>
                  <a:pt x="290" y="7103"/>
                </a:lnTo>
                <a:lnTo>
                  <a:pt x="304" y="7121"/>
                </a:lnTo>
                <a:lnTo>
                  <a:pt x="317" y="7138"/>
                </a:lnTo>
                <a:lnTo>
                  <a:pt x="332" y="7154"/>
                </a:lnTo>
                <a:lnTo>
                  <a:pt x="347" y="7169"/>
                </a:lnTo>
                <a:lnTo>
                  <a:pt x="364" y="7184"/>
                </a:lnTo>
                <a:lnTo>
                  <a:pt x="381" y="7197"/>
                </a:lnTo>
                <a:lnTo>
                  <a:pt x="399" y="7211"/>
                </a:lnTo>
                <a:lnTo>
                  <a:pt x="417" y="7223"/>
                </a:lnTo>
                <a:lnTo>
                  <a:pt x="436" y="7234"/>
                </a:lnTo>
                <a:lnTo>
                  <a:pt x="455" y="7245"/>
                </a:lnTo>
                <a:lnTo>
                  <a:pt x="475" y="7255"/>
                </a:lnTo>
                <a:lnTo>
                  <a:pt x="496" y="7264"/>
                </a:lnTo>
                <a:lnTo>
                  <a:pt x="517" y="7272"/>
                </a:lnTo>
                <a:lnTo>
                  <a:pt x="538" y="7279"/>
                </a:lnTo>
                <a:lnTo>
                  <a:pt x="561" y="7284"/>
                </a:lnTo>
                <a:lnTo>
                  <a:pt x="583" y="7290"/>
                </a:lnTo>
                <a:lnTo>
                  <a:pt x="606" y="7293"/>
                </a:lnTo>
                <a:lnTo>
                  <a:pt x="630" y="7297"/>
                </a:lnTo>
                <a:lnTo>
                  <a:pt x="655" y="7299"/>
                </a:lnTo>
                <a:lnTo>
                  <a:pt x="655" y="7299"/>
                </a:lnTo>
                <a:lnTo>
                  <a:pt x="679" y="7299"/>
                </a:lnTo>
                <a:lnTo>
                  <a:pt x="703" y="7299"/>
                </a:lnTo>
                <a:lnTo>
                  <a:pt x="726" y="7297"/>
                </a:lnTo>
                <a:lnTo>
                  <a:pt x="749" y="7293"/>
                </a:lnTo>
                <a:lnTo>
                  <a:pt x="772" y="7290"/>
                </a:lnTo>
                <a:lnTo>
                  <a:pt x="795" y="7284"/>
                </a:lnTo>
                <a:lnTo>
                  <a:pt x="817" y="7278"/>
                </a:lnTo>
                <a:lnTo>
                  <a:pt x="839" y="7271"/>
                </a:lnTo>
                <a:lnTo>
                  <a:pt x="860" y="7262"/>
                </a:lnTo>
                <a:lnTo>
                  <a:pt x="880" y="7252"/>
                </a:lnTo>
                <a:lnTo>
                  <a:pt x="900" y="7242"/>
                </a:lnTo>
                <a:lnTo>
                  <a:pt x="920" y="7231"/>
                </a:lnTo>
                <a:lnTo>
                  <a:pt x="939" y="7219"/>
                </a:lnTo>
                <a:lnTo>
                  <a:pt x="957" y="7205"/>
                </a:lnTo>
                <a:lnTo>
                  <a:pt x="975" y="7191"/>
                </a:lnTo>
                <a:lnTo>
                  <a:pt x="992" y="7176"/>
                </a:lnTo>
                <a:lnTo>
                  <a:pt x="1009" y="7160"/>
                </a:lnTo>
                <a:lnTo>
                  <a:pt x="1024" y="7144"/>
                </a:lnTo>
                <a:lnTo>
                  <a:pt x="1039" y="7127"/>
                </a:lnTo>
                <a:lnTo>
                  <a:pt x="1052" y="7109"/>
                </a:lnTo>
                <a:lnTo>
                  <a:pt x="1066" y="7090"/>
                </a:lnTo>
                <a:lnTo>
                  <a:pt x="1078" y="7071"/>
                </a:lnTo>
                <a:lnTo>
                  <a:pt x="1089" y="7051"/>
                </a:lnTo>
                <a:lnTo>
                  <a:pt x="1099" y="7030"/>
                </a:lnTo>
                <a:lnTo>
                  <a:pt x="1109" y="7010"/>
                </a:lnTo>
                <a:lnTo>
                  <a:pt x="1117" y="6987"/>
                </a:lnTo>
                <a:lnTo>
                  <a:pt x="1125" y="6965"/>
                </a:lnTo>
                <a:lnTo>
                  <a:pt x="1132" y="6943"/>
                </a:lnTo>
                <a:lnTo>
                  <a:pt x="1136" y="6920"/>
                </a:lnTo>
                <a:lnTo>
                  <a:pt x="1141" y="6897"/>
                </a:lnTo>
                <a:lnTo>
                  <a:pt x="1144" y="6872"/>
                </a:lnTo>
                <a:lnTo>
                  <a:pt x="1145" y="6849"/>
                </a:lnTo>
                <a:lnTo>
                  <a:pt x="1145" y="6849"/>
                </a:lnTo>
                <a:lnTo>
                  <a:pt x="1175" y="6220"/>
                </a:lnTo>
                <a:lnTo>
                  <a:pt x="1204" y="5590"/>
                </a:lnTo>
                <a:lnTo>
                  <a:pt x="1232" y="4961"/>
                </a:lnTo>
                <a:lnTo>
                  <a:pt x="1260" y="4331"/>
                </a:lnTo>
                <a:lnTo>
                  <a:pt x="1313" y="3073"/>
                </a:lnTo>
                <a:lnTo>
                  <a:pt x="1364" y="1815"/>
                </a:lnTo>
                <a:lnTo>
                  <a:pt x="1364" y="1815"/>
                </a:lnTo>
                <a:lnTo>
                  <a:pt x="1650" y="1815"/>
                </a:lnTo>
                <a:lnTo>
                  <a:pt x="1854" y="6849"/>
                </a:lnTo>
                <a:lnTo>
                  <a:pt x="1854" y="6849"/>
                </a:lnTo>
                <a:lnTo>
                  <a:pt x="1857" y="6871"/>
                </a:lnTo>
                <a:lnTo>
                  <a:pt x="1860" y="6894"/>
                </a:lnTo>
                <a:lnTo>
                  <a:pt x="1863" y="6917"/>
                </a:lnTo>
                <a:lnTo>
                  <a:pt x="1869" y="6938"/>
                </a:lnTo>
                <a:lnTo>
                  <a:pt x="1874" y="6960"/>
                </a:lnTo>
                <a:lnTo>
                  <a:pt x="1881" y="6982"/>
                </a:lnTo>
                <a:lnTo>
                  <a:pt x="1889" y="7002"/>
                </a:lnTo>
                <a:lnTo>
                  <a:pt x="1898" y="7023"/>
                </a:lnTo>
                <a:lnTo>
                  <a:pt x="1908" y="7042"/>
                </a:lnTo>
                <a:lnTo>
                  <a:pt x="1919" y="7062"/>
                </a:lnTo>
                <a:lnTo>
                  <a:pt x="1930" y="7081"/>
                </a:lnTo>
                <a:lnTo>
                  <a:pt x="1943" y="7099"/>
                </a:lnTo>
                <a:lnTo>
                  <a:pt x="1956" y="7117"/>
                </a:lnTo>
                <a:lnTo>
                  <a:pt x="1969" y="7134"/>
                </a:lnTo>
                <a:lnTo>
                  <a:pt x="1984" y="7150"/>
                </a:lnTo>
                <a:lnTo>
                  <a:pt x="2000" y="7166"/>
                </a:lnTo>
                <a:lnTo>
                  <a:pt x="2015" y="7181"/>
                </a:lnTo>
                <a:lnTo>
                  <a:pt x="2032" y="7195"/>
                </a:lnTo>
                <a:lnTo>
                  <a:pt x="2050" y="7208"/>
                </a:lnTo>
                <a:lnTo>
                  <a:pt x="2068" y="7221"/>
                </a:lnTo>
                <a:lnTo>
                  <a:pt x="2086" y="7233"/>
                </a:lnTo>
                <a:lnTo>
                  <a:pt x="2105" y="7244"/>
                </a:lnTo>
                <a:lnTo>
                  <a:pt x="2125" y="7254"/>
                </a:lnTo>
                <a:lnTo>
                  <a:pt x="2144" y="7263"/>
                </a:lnTo>
                <a:lnTo>
                  <a:pt x="2165" y="7271"/>
                </a:lnTo>
                <a:lnTo>
                  <a:pt x="2185" y="7278"/>
                </a:lnTo>
                <a:lnTo>
                  <a:pt x="2207" y="7284"/>
                </a:lnTo>
                <a:lnTo>
                  <a:pt x="2229" y="7289"/>
                </a:lnTo>
                <a:lnTo>
                  <a:pt x="2251" y="7293"/>
                </a:lnTo>
                <a:lnTo>
                  <a:pt x="2273" y="7297"/>
                </a:lnTo>
                <a:lnTo>
                  <a:pt x="2296" y="7298"/>
                </a:lnTo>
                <a:lnTo>
                  <a:pt x="2318" y="7299"/>
                </a:lnTo>
                <a:lnTo>
                  <a:pt x="2318" y="7299"/>
                </a:lnTo>
                <a:lnTo>
                  <a:pt x="2343" y="7298"/>
                </a:lnTo>
                <a:lnTo>
                  <a:pt x="2366" y="7297"/>
                </a:lnTo>
                <a:lnTo>
                  <a:pt x="2390" y="7293"/>
                </a:lnTo>
                <a:lnTo>
                  <a:pt x="2413" y="7289"/>
                </a:lnTo>
                <a:lnTo>
                  <a:pt x="2435" y="7284"/>
                </a:lnTo>
                <a:lnTo>
                  <a:pt x="2458" y="7278"/>
                </a:lnTo>
                <a:lnTo>
                  <a:pt x="2479" y="7271"/>
                </a:lnTo>
                <a:lnTo>
                  <a:pt x="2500" y="7263"/>
                </a:lnTo>
                <a:lnTo>
                  <a:pt x="2520" y="7253"/>
                </a:lnTo>
                <a:lnTo>
                  <a:pt x="2540" y="7243"/>
                </a:lnTo>
                <a:lnTo>
                  <a:pt x="2560" y="7232"/>
                </a:lnTo>
                <a:lnTo>
                  <a:pt x="2579" y="7221"/>
                </a:lnTo>
                <a:lnTo>
                  <a:pt x="2597" y="7207"/>
                </a:lnTo>
                <a:lnTo>
                  <a:pt x="2615" y="7194"/>
                </a:lnTo>
                <a:lnTo>
                  <a:pt x="2632" y="7179"/>
                </a:lnTo>
                <a:lnTo>
                  <a:pt x="2648" y="7164"/>
                </a:lnTo>
                <a:lnTo>
                  <a:pt x="2663" y="7148"/>
                </a:lnTo>
                <a:lnTo>
                  <a:pt x="2678" y="7131"/>
                </a:lnTo>
                <a:lnTo>
                  <a:pt x="2691" y="7114"/>
                </a:lnTo>
                <a:lnTo>
                  <a:pt x="2703" y="7096"/>
                </a:lnTo>
                <a:lnTo>
                  <a:pt x="2716" y="7077"/>
                </a:lnTo>
                <a:lnTo>
                  <a:pt x="2727" y="7058"/>
                </a:lnTo>
                <a:lnTo>
                  <a:pt x="2737" y="7038"/>
                </a:lnTo>
                <a:lnTo>
                  <a:pt x="2746" y="7016"/>
                </a:lnTo>
                <a:lnTo>
                  <a:pt x="2755" y="6995"/>
                </a:lnTo>
                <a:lnTo>
                  <a:pt x="2762" y="6974"/>
                </a:lnTo>
                <a:lnTo>
                  <a:pt x="2768" y="6951"/>
                </a:lnTo>
                <a:lnTo>
                  <a:pt x="2773" y="6929"/>
                </a:lnTo>
                <a:lnTo>
                  <a:pt x="2777" y="6907"/>
                </a:lnTo>
                <a:lnTo>
                  <a:pt x="2779" y="6883"/>
                </a:lnTo>
                <a:lnTo>
                  <a:pt x="2782" y="6859"/>
                </a:lnTo>
                <a:lnTo>
                  <a:pt x="2782" y="6835"/>
                </a:lnTo>
                <a:lnTo>
                  <a:pt x="2782" y="1378"/>
                </a:lnTo>
                <a:lnTo>
                  <a:pt x="2836" y="1378"/>
                </a:lnTo>
                <a:lnTo>
                  <a:pt x="2836" y="1378"/>
                </a:lnTo>
                <a:lnTo>
                  <a:pt x="2852" y="1378"/>
                </a:lnTo>
                <a:lnTo>
                  <a:pt x="2867" y="1375"/>
                </a:lnTo>
                <a:lnTo>
                  <a:pt x="2881" y="1371"/>
                </a:lnTo>
                <a:lnTo>
                  <a:pt x="2894" y="1367"/>
                </a:lnTo>
                <a:lnTo>
                  <a:pt x="2908" y="1360"/>
                </a:lnTo>
                <a:lnTo>
                  <a:pt x="2920" y="1352"/>
                </a:lnTo>
                <a:lnTo>
                  <a:pt x="2931" y="1343"/>
                </a:lnTo>
                <a:lnTo>
                  <a:pt x="2943" y="1334"/>
                </a:lnTo>
                <a:lnTo>
                  <a:pt x="2953" y="1323"/>
                </a:lnTo>
                <a:lnTo>
                  <a:pt x="2960" y="1312"/>
                </a:lnTo>
                <a:lnTo>
                  <a:pt x="2968" y="1299"/>
                </a:lnTo>
                <a:lnTo>
                  <a:pt x="2975" y="1286"/>
                </a:lnTo>
                <a:lnTo>
                  <a:pt x="2979" y="1273"/>
                </a:lnTo>
                <a:lnTo>
                  <a:pt x="2984" y="1258"/>
                </a:lnTo>
                <a:lnTo>
                  <a:pt x="2986" y="1244"/>
                </a:lnTo>
                <a:lnTo>
                  <a:pt x="2987" y="1228"/>
                </a:lnTo>
                <a:lnTo>
                  <a:pt x="2864" y="0"/>
                </a:lnTo>
                <a:lnTo>
                  <a:pt x="2864" y="0"/>
                </a:lnTo>
                <a:lnTo>
                  <a:pt x="2829" y="6"/>
                </a:lnTo>
                <a:lnTo>
                  <a:pt x="2793" y="12"/>
                </a:lnTo>
                <a:lnTo>
                  <a:pt x="2720" y="28"/>
                </a:lnTo>
                <a:lnTo>
                  <a:pt x="2649" y="42"/>
                </a:lnTo>
                <a:lnTo>
                  <a:pt x="2613" y="49"/>
                </a:lnTo>
                <a:lnTo>
                  <a:pt x="2577" y="55"/>
                </a:lnTo>
                <a:lnTo>
                  <a:pt x="2577" y="55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5" name="Freeform 4">
            <a:extLst xmlns:a="http://schemas.openxmlformats.org/drawingml/2006/main">
              <a:ext uri="{FF2B5EF4-FFF2-40B4-BE49-F238E27FC236}">
                <a16:creationId xmlns:a16="http://schemas.microsoft.com/office/drawing/2014/main" id="{025176E0-0D32-7F4E-B1F2-1E7BA36BCEEF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6" y="-1053"/>
            <a:ext cx="3" cy="2"/>
          </a:xfrm>
          <a:custGeom xmlns:a="http://schemas.openxmlformats.org/drawingml/2006/main">
            <a:avLst/>
            <a:gdLst>
              <a:gd name="T0" fmla="*/ 5056 w 5148"/>
              <a:gd name="T1" fmla="*/ 2238 h 3406"/>
              <a:gd name="T2" fmla="*/ 4856 w 5148"/>
              <a:gd name="T3" fmla="*/ 1710 h 3406"/>
              <a:gd name="T4" fmla="*/ 4644 w 5148"/>
              <a:gd name="T5" fmla="*/ 1284 h 3406"/>
              <a:gd name="T6" fmla="*/ 4311 w 5148"/>
              <a:gd name="T7" fmla="*/ 757 h 3406"/>
              <a:gd name="T8" fmla="*/ 3989 w 5148"/>
              <a:gd name="T9" fmla="*/ 349 h 3406"/>
              <a:gd name="T10" fmla="*/ 3763 w 5148"/>
              <a:gd name="T11" fmla="*/ 163 h 3406"/>
              <a:gd name="T12" fmla="*/ 3526 w 5148"/>
              <a:gd name="T13" fmla="*/ 38 h 3406"/>
              <a:gd name="T14" fmla="*/ 3230 w 5148"/>
              <a:gd name="T15" fmla="*/ 111 h 3406"/>
              <a:gd name="T16" fmla="*/ 2862 w 5148"/>
              <a:gd name="T17" fmla="*/ 242 h 3406"/>
              <a:gd name="T18" fmla="*/ 2517 w 5148"/>
              <a:gd name="T19" fmla="*/ 271 h 3406"/>
              <a:gd name="T20" fmla="*/ 2127 w 5148"/>
              <a:gd name="T21" fmla="*/ 203 h 3406"/>
              <a:gd name="T22" fmla="*/ 1777 w 5148"/>
              <a:gd name="T23" fmla="*/ 32 h 3406"/>
              <a:gd name="T24" fmla="*/ 1596 w 5148"/>
              <a:gd name="T25" fmla="*/ 52 h 3406"/>
              <a:gd name="T26" fmla="*/ 1351 w 5148"/>
              <a:gd name="T27" fmla="*/ 195 h 3406"/>
              <a:gd name="T28" fmla="*/ 1137 w 5148"/>
              <a:gd name="T29" fmla="*/ 374 h 3406"/>
              <a:gd name="T30" fmla="*/ 831 w 5148"/>
              <a:gd name="T31" fmla="*/ 757 h 3406"/>
              <a:gd name="T32" fmla="*/ 504 w 5148"/>
              <a:gd name="T33" fmla="*/ 1284 h 3406"/>
              <a:gd name="T34" fmla="*/ 302 w 5148"/>
              <a:gd name="T35" fmla="*/ 1708 h 3406"/>
              <a:gd name="T36" fmla="*/ 98 w 5148"/>
              <a:gd name="T37" fmla="*/ 2231 h 3406"/>
              <a:gd name="T38" fmla="*/ 8 w 5148"/>
              <a:gd name="T39" fmla="*/ 2530 h 3406"/>
              <a:gd name="T40" fmla="*/ 6 w 5148"/>
              <a:gd name="T41" fmla="*/ 2664 h 3406"/>
              <a:gd name="T42" fmla="*/ 50 w 5148"/>
              <a:gd name="T43" fmla="*/ 2789 h 3406"/>
              <a:gd name="T44" fmla="*/ 135 w 5148"/>
              <a:gd name="T45" fmla="*/ 2894 h 3406"/>
              <a:gd name="T46" fmla="*/ 252 w 5148"/>
              <a:gd name="T47" fmla="*/ 2968 h 3406"/>
              <a:gd name="T48" fmla="*/ 2118 w 5148"/>
              <a:gd name="T49" fmla="*/ 3402 h 3406"/>
              <a:gd name="T50" fmla="*/ 2232 w 5148"/>
              <a:gd name="T51" fmla="*/ 3398 h 3406"/>
              <a:gd name="T52" fmla="*/ 2336 w 5148"/>
              <a:gd name="T53" fmla="*/ 3358 h 3406"/>
              <a:gd name="T54" fmla="*/ 2422 w 5148"/>
              <a:gd name="T55" fmla="*/ 3288 h 3406"/>
              <a:gd name="T56" fmla="*/ 2482 w 5148"/>
              <a:gd name="T57" fmla="*/ 3194 h 3406"/>
              <a:gd name="T58" fmla="*/ 2507 w 5148"/>
              <a:gd name="T59" fmla="*/ 3097 h 3406"/>
              <a:gd name="T60" fmla="*/ 2496 w 5148"/>
              <a:gd name="T61" fmla="*/ 2980 h 3406"/>
              <a:gd name="T62" fmla="*/ 2448 w 5148"/>
              <a:gd name="T63" fmla="*/ 2871 h 3406"/>
              <a:gd name="T64" fmla="*/ 2368 w 5148"/>
              <a:gd name="T65" fmla="*/ 2783 h 3406"/>
              <a:gd name="T66" fmla="*/ 2262 w 5148"/>
              <a:gd name="T67" fmla="*/ 2728 h 3406"/>
              <a:gd name="T68" fmla="*/ 1026 w 5148"/>
              <a:gd name="T69" fmla="*/ 2138 h 3406"/>
              <a:gd name="T70" fmla="*/ 1229 w 5148"/>
              <a:gd name="T71" fmla="*/ 1726 h 3406"/>
              <a:gd name="T72" fmla="*/ 1364 w 5148"/>
              <a:gd name="T73" fmla="*/ 2312 h 3406"/>
              <a:gd name="T74" fmla="*/ 2110 w 5148"/>
              <a:gd name="T75" fmla="*/ 2553 h 3406"/>
              <a:gd name="T76" fmla="*/ 2201 w 5148"/>
              <a:gd name="T77" fmla="*/ 2275 h 3406"/>
              <a:gd name="T78" fmla="*/ 2239 w 5148"/>
              <a:gd name="T79" fmla="*/ 2235 h 3406"/>
              <a:gd name="T80" fmla="*/ 2862 w 5148"/>
              <a:gd name="T81" fmla="*/ 2223 h 3406"/>
              <a:gd name="T82" fmla="*/ 2913 w 5148"/>
              <a:gd name="T83" fmla="*/ 2243 h 3406"/>
              <a:gd name="T84" fmla="*/ 2943 w 5148"/>
              <a:gd name="T85" fmla="*/ 2290 h 3406"/>
              <a:gd name="T86" fmla="*/ 3409 w 5148"/>
              <a:gd name="T87" fmla="*/ 2428 h 3406"/>
              <a:gd name="T88" fmla="*/ 3749 w 5148"/>
              <a:gd name="T89" fmla="*/ 1474 h 3406"/>
              <a:gd name="T90" fmla="*/ 3973 w 5148"/>
              <a:gd name="T91" fmla="*/ 1853 h 3406"/>
              <a:gd name="T92" fmla="*/ 4149 w 5148"/>
              <a:gd name="T93" fmla="*/ 2231 h 3406"/>
              <a:gd name="T94" fmla="*/ 2843 w 5148"/>
              <a:gd name="T95" fmla="*/ 2740 h 3406"/>
              <a:gd name="T96" fmla="*/ 2745 w 5148"/>
              <a:gd name="T97" fmla="*/ 2803 h 3406"/>
              <a:gd name="T98" fmla="*/ 2673 w 5148"/>
              <a:gd name="T99" fmla="*/ 2895 h 3406"/>
              <a:gd name="T100" fmla="*/ 2635 w 5148"/>
              <a:gd name="T101" fmla="*/ 3007 h 3406"/>
              <a:gd name="T102" fmla="*/ 2635 w 5148"/>
              <a:gd name="T103" fmla="*/ 3128 h 3406"/>
              <a:gd name="T104" fmla="*/ 2670 w 5148"/>
              <a:gd name="T105" fmla="*/ 3227 h 3406"/>
              <a:gd name="T106" fmla="*/ 2739 w 5148"/>
              <a:gd name="T107" fmla="*/ 3316 h 3406"/>
              <a:gd name="T108" fmla="*/ 2831 w 5148"/>
              <a:gd name="T109" fmla="*/ 3377 h 3406"/>
              <a:gd name="T110" fmla="*/ 2938 w 5148"/>
              <a:gd name="T111" fmla="*/ 3404 h 3406"/>
              <a:gd name="T112" fmla="*/ 3053 w 5148"/>
              <a:gd name="T113" fmla="*/ 3397 h 3406"/>
              <a:gd name="T114" fmla="*/ 4927 w 5148"/>
              <a:gd name="T115" fmla="*/ 2946 h 3406"/>
              <a:gd name="T116" fmla="*/ 5039 w 5148"/>
              <a:gd name="T117" fmla="*/ 2860 h 3406"/>
              <a:gd name="T118" fmla="*/ 5112 w 5148"/>
              <a:gd name="T119" fmla="*/ 2750 h 3406"/>
              <a:gd name="T120" fmla="*/ 5147 w 5148"/>
              <a:gd name="T121" fmla="*/ 2625 h 3406"/>
              <a:gd name="T122" fmla="*/ 5140 w 5148"/>
              <a:gd name="T123" fmla="*/ 2509 h 3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8" h="3406">
                <a:moveTo>
                  <a:pt x="5140" y="2509"/>
                </a:moveTo>
                <a:lnTo>
                  <a:pt x="5140" y="2509"/>
                </a:lnTo>
                <a:lnTo>
                  <a:pt x="5129" y="2468"/>
                </a:lnTo>
                <a:lnTo>
                  <a:pt x="5114" y="2419"/>
                </a:lnTo>
                <a:lnTo>
                  <a:pt x="5098" y="2364"/>
                </a:lnTo>
                <a:lnTo>
                  <a:pt x="5078" y="2303"/>
                </a:lnTo>
                <a:lnTo>
                  <a:pt x="5056" y="2238"/>
                </a:lnTo>
                <a:lnTo>
                  <a:pt x="5033" y="2169"/>
                </a:lnTo>
                <a:lnTo>
                  <a:pt x="5007" y="2096"/>
                </a:lnTo>
                <a:lnTo>
                  <a:pt x="4980" y="2021"/>
                </a:lnTo>
                <a:lnTo>
                  <a:pt x="4951" y="1944"/>
                </a:lnTo>
                <a:lnTo>
                  <a:pt x="4921" y="1866"/>
                </a:lnTo>
                <a:lnTo>
                  <a:pt x="4889" y="1788"/>
                </a:lnTo>
                <a:lnTo>
                  <a:pt x="4856" y="1710"/>
                </a:lnTo>
                <a:lnTo>
                  <a:pt x="4823" y="1633"/>
                </a:lnTo>
                <a:lnTo>
                  <a:pt x="4788" y="1558"/>
                </a:lnTo>
                <a:lnTo>
                  <a:pt x="4753" y="1487"/>
                </a:lnTo>
                <a:lnTo>
                  <a:pt x="4718" y="1419"/>
                </a:lnTo>
                <a:lnTo>
                  <a:pt x="4718" y="1419"/>
                </a:lnTo>
                <a:lnTo>
                  <a:pt x="4682" y="1353"/>
                </a:lnTo>
                <a:lnTo>
                  <a:pt x="4644" y="1284"/>
                </a:lnTo>
                <a:lnTo>
                  <a:pt x="4602" y="1211"/>
                </a:lnTo>
                <a:lnTo>
                  <a:pt x="4558" y="1137"/>
                </a:lnTo>
                <a:lnTo>
                  <a:pt x="4511" y="1061"/>
                </a:lnTo>
                <a:lnTo>
                  <a:pt x="4463" y="984"/>
                </a:lnTo>
                <a:lnTo>
                  <a:pt x="4414" y="908"/>
                </a:lnTo>
                <a:lnTo>
                  <a:pt x="4363" y="832"/>
                </a:lnTo>
                <a:lnTo>
                  <a:pt x="4311" y="757"/>
                </a:lnTo>
                <a:lnTo>
                  <a:pt x="4260" y="685"/>
                </a:lnTo>
                <a:lnTo>
                  <a:pt x="4208" y="614"/>
                </a:lnTo>
                <a:lnTo>
                  <a:pt x="4157" y="547"/>
                </a:lnTo>
                <a:lnTo>
                  <a:pt x="4108" y="485"/>
                </a:lnTo>
                <a:lnTo>
                  <a:pt x="4059" y="427"/>
                </a:lnTo>
                <a:lnTo>
                  <a:pt x="4012" y="374"/>
                </a:lnTo>
                <a:lnTo>
                  <a:pt x="3989" y="349"/>
                </a:lnTo>
                <a:lnTo>
                  <a:pt x="3967" y="327"/>
                </a:lnTo>
                <a:lnTo>
                  <a:pt x="3967" y="327"/>
                </a:lnTo>
                <a:lnTo>
                  <a:pt x="3925" y="288"/>
                </a:lnTo>
                <a:lnTo>
                  <a:pt x="3882" y="252"/>
                </a:lnTo>
                <a:lnTo>
                  <a:pt x="3841" y="220"/>
                </a:lnTo>
                <a:lnTo>
                  <a:pt x="3802" y="190"/>
                </a:lnTo>
                <a:lnTo>
                  <a:pt x="3763" y="163"/>
                </a:lnTo>
                <a:lnTo>
                  <a:pt x="3725" y="138"/>
                </a:lnTo>
                <a:lnTo>
                  <a:pt x="3689" y="117"/>
                </a:lnTo>
                <a:lnTo>
                  <a:pt x="3653" y="97"/>
                </a:lnTo>
                <a:lnTo>
                  <a:pt x="3620" y="79"/>
                </a:lnTo>
                <a:lnTo>
                  <a:pt x="3587" y="63"/>
                </a:lnTo>
                <a:lnTo>
                  <a:pt x="3556" y="50"/>
                </a:lnTo>
                <a:lnTo>
                  <a:pt x="3526" y="38"/>
                </a:lnTo>
                <a:lnTo>
                  <a:pt x="3471" y="16"/>
                </a:lnTo>
                <a:lnTo>
                  <a:pt x="3422" y="0"/>
                </a:lnTo>
                <a:lnTo>
                  <a:pt x="3422" y="0"/>
                </a:lnTo>
                <a:lnTo>
                  <a:pt x="3375" y="30"/>
                </a:lnTo>
                <a:lnTo>
                  <a:pt x="3328" y="59"/>
                </a:lnTo>
                <a:lnTo>
                  <a:pt x="3279" y="86"/>
                </a:lnTo>
                <a:lnTo>
                  <a:pt x="3230" y="111"/>
                </a:lnTo>
                <a:lnTo>
                  <a:pt x="3180" y="136"/>
                </a:lnTo>
                <a:lnTo>
                  <a:pt x="3129" y="158"/>
                </a:lnTo>
                <a:lnTo>
                  <a:pt x="3077" y="178"/>
                </a:lnTo>
                <a:lnTo>
                  <a:pt x="3024" y="197"/>
                </a:lnTo>
                <a:lnTo>
                  <a:pt x="2971" y="214"/>
                </a:lnTo>
                <a:lnTo>
                  <a:pt x="2917" y="230"/>
                </a:lnTo>
                <a:lnTo>
                  <a:pt x="2862" y="242"/>
                </a:lnTo>
                <a:lnTo>
                  <a:pt x="2806" y="253"/>
                </a:lnTo>
                <a:lnTo>
                  <a:pt x="2749" y="261"/>
                </a:lnTo>
                <a:lnTo>
                  <a:pt x="2692" y="268"/>
                </a:lnTo>
                <a:lnTo>
                  <a:pt x="2634" y="271"/>
                </a:lnTo>
                <a:lnTo>
                  <a:pt x="2576" y="272"/>
                </a:lnTo>
                <a:lnTo>
                  <a:pt x="2576" y="272"/>
                </a:lnTo>
                <a:lnTo>
                  <a:pt x="2517" y="271"/>
                </a:lnTo>
                <a:lnTo>
                  <a:pt x="2460" y="268"/>
                </a:lnTo>
                <a:lnTo>
                  <a:pt x="2403" y="262"/>
                </a:lnTo>
                <a:lnTo>
                  <a:pt x="2346" y="254"/>
                </a:lnTo>
                <a:lnTo>
                  <a:pt x="2290" y="246"/>
                </a:lnTo>
                <a:lnTo>
                  <a:pt x="2235" y="233"/>
                </a:lnTo>
                <a:lnTo>
                  <a:pt x="2181" y="219"/>
                </a:lnTo>
                <a:lnTo>
                  <a:pt x="2127" y="203"/>
                </a:lnTo>
                <a:lnTo>
                  <a:pt x="2075" y="184"/>
                </a:lnTo>
                <a:lnTo>
                  <a:pt x="2023" y="164"/>
                </a:lnTo>
                <a:lnTo>
                  <a:pt x="1972" y="142"/>
                </a:lnTo>
                <a:lnTo>
                  <a:pt x="1922" y="117"/>
                </a:lnTo>
                <a:lnTo>
                  <a:pt x="1872" y="91"/>
                </a:lnTo>
                <a:lnTo>
                  <a:pt x="1824" y="62"/>
                </a:lnTo>
                <a:lnTo>
                  <a:pt x="1777" y="32"/>
                </a:lnTo>
                <a:lnTo>
                  <a:pt x="1731" y="0"/>
                </a:lnTo>
                <a:lnTo>
                  <a:pt x="1731" y="0"/>
                </a:lnTo>
                <a:lnTo>
                  <a:pt x="1731" y="0"/>
                </a:lnTo>
                <a:lnTo>
                  <a:pt x="1681" y="18"/>
                </a:lnTo>
                <a:lnTo>
                  <a:pt x="1655" y="28"/>
                </a:lnTo>
                <a:lnTo>
                  <a:pt x="1626" y="40"/>
                </a:lnTo>
                <a:lnTo>
                  <a:pt x="1596" y="52"/>
                </a:lnTo>
                <a:lnTo>
                  <a:pt x="1565" y="68"/>
                </a:lnTo>
                <a:lnTo>
                  <a:pt x="1533" y="83"/>
                </a:lnTo>
                <a:lnTo>
                  <a:pt x="1498" y="102"/>
                </a:lnTo>
                <a:lnTo>
                  <a:pt x="1464" y="123"/>
                </a:lnTo>
                <a:lnTo>
                  <a:pt x="1427" y="145"/>
                </a:lnTo>
                <a:lnTo>
                  <a:pt x="1390" y="168"/>
                </a:lnTo>
                <a:lnTo>
                  <a:pt x="1351" y="195"/>
                </a:lnTo>
                <a:lnTo>
                  <a:pt x="1310" y="224"/>
                </a:lnTo>
                <a:lnTo>
                  <a:pt x="1270" y="256"/>
                </a:lnTo>
                <a:lnTo>
                  <a:pt x="1228" y="290"/>
                </a:lnTo>
                <a:lnTo>
                  <a:pt x="1185" y="327"/>
                </a:lnTo>
                <a:lnTo>
                  <a:pt x="1185" y="327"/>
                </a:lnTo>
                <a:lnTo>
                  <a:pt x="1162" y="349"/>
                </a:lnTo>
                <a:lnTo>
                  <a:pt x="1137" y="374"/>
                </a:lnTo>
                <a:lnTo>
                  <a:pt x="1114" y="400"/>
                </a:lnTo>
                <a:lnTo>
                  <a:pt x="1089" y="427"/>
                </a:lnTo>
                <a:lnTo>
                  <a:pt x="1039" y="485"/>
                </a:lnTo>
                <a:lnTo>
                  <a:pt x="988" y="547"/>
                </a:lnTo>
                <a:lnTo>
                  <a:pt x="935" y="614"/>
                </a:lnTo>
                <a:lnTo>
                  <a:pt x="883" y="685"/>
                </a:lnTo>
                <a:lnTo>
                  <a:pt x="831" y="757"/>
                </a:lnTo>
                <a:lnTo>
                  <a:pt x="779" y="832"/>
                </a:lnTo>
                <a:lnTo>
                  <a:pt x="728" y="908"/>
                </a:lnTo>
                <a:lnTo>
                  <a:pt x="679" y="984"/>
                </a:lnTo>
                <a:lnTo>
                  <a:pt x="631" y="1061"/>
                </a:lnTo>
                <a:lnTo>
                  <a:pt x="587" y="1137"/>
                </a:lnTo>
                <a:lnTo>
                  <a:pt x="544" y="1211"/>
                </a:lnTo>
                <a:lnTo>
                  <a:pt x="504" y="1284"/>
                </a:lnTo>
                <a:lnTo>
                  <a:pt x="467" y="1353"/>
                </a:lnTo>
                <a:lnTo>
                  <a:pt x="435" y="1419"/>
                </a:lnTo>
                <a:lnTo>
                  <a:pt x="435" y="1419"/>
                </a:lnTo>
                <a:lnTo>
                  <a:pt x="401" y="1487"/>
                </a:lnTo>
                <a:lnTo>
                  <a:pt x="368" y="1558"/>
                </a:lnTo>
                <a:lnTo>
                  <a:pt x="334" y="1632"/>
                </a:lnTo>
                <a:lnTo>
                  <a:pt x="302" y="1708"/>
                </a:lnTo>
                <a:lnTo>
                  <a:pt x="269" y="1785"/>
                </a:lnTo>
                <a:lnTo>
                  <a:pt x="237" y="1862"/>
                </a:lnTo>
                <a:lnTo>
                  <a:pt x="207" y="1940"/>
                </a:lnTo>
                <a:lnTo>
                  <a:pt x="178" y="2016"/>
                </a:lnTo>
                <a:lnTo>
                  <a:pt x="150" y="2090"/>
                </a:lnTo>
                <a:lnTo>
                  <a:pt x="123" y="2162"/>
                </a:lnTo>
                <a:lnTo>
                  <a:pt x="98" y="2231"/>
                </a:lnTo>
                <a:lnTo>
                  <a:pt x="76" y="2297"/>
                </a:lnTo>
                <a:lnTo>
                  <a:pt x="56" y="2359"/>
                </a:lnTo>
                <a:lnTo>
                  <a:pt x="38" y="2414"/>
                </a:lnTo>
                <a:lnTo>
                  <a:pt x="23" y="2466"/>
                </a:lnTo>
                <a:lnTo>
                  <a:pt x="12" y="2509"/>
                </a:lnTo>
                <a:lnTo>
                  <a:pt x="12" y="2509"/>
                </a:lnTo>
                <a:lnTo>
                  <a:pt x="8" y="2530"/>
                </a:lnTo>
                <a:lnTo>
                  <a:pt x="3" y="2549"/>
                </a:lnTo>
                <a:lnTo>
                  <a:pt x="1" y="2568"/>
                </a:lnTo>
                <a:lnTo>
                  <a:pt x="0" y="2587"/>
                </a:lnTo>
                <a:lnTo>
                  <a:pt x="0" y="2607"/>
                </a:lnTo>
                <a:lnTo>
                  <a:pt x="1" y="2626"/>
                </a:lnTo>
                <a:lnTo>
                  <a:pt x="2" y="2645"/>
                </a:lnTo>
                <a:lnTo>
                  <a:pt x="6" y="2664"/>
                </a:lnTo>
                <a:lnTo>
                  <a:pt x="9" y="2682"/>
                </a:lnTo>
                <a:lnTo>
                  <a:pt x="13" y="2701"/>
                </a:lnTo>
                <a:lnTo>
                  <a:pt x="19" y="2718"/>
                </a:lnTo>
                <a:lnTo>
                  <a:pt x="26" y="2736"/>
                </a:lnTo>
                <a:lnTo>
                  <a:pt x="32" y="2754"/>
                </a:lnTo>
                <a:lnTo>
                  <a:pt x="41" y="2772"/>
                </a:lnTo>
                <a:lnTo>
                  <a:pt x="50" y="2789"/>
                </a:lnTo>
                <a:lnTo>
                  <a:pt x="59" y="2806"/>
                </a:lnTo>
                <a:lnTo>
                  <a:pt x="70" y="2821"/>
                </a:lnTo>
                <a:lnTo>
                  <a:pt x="82" y="2837"/>
                </a:lnTo>
                <a:lnTo>
                  <a:pt x="94" y="2851"/>
                </a:lnTo>
                <a:lnTo>
                  <a:pt x="107" y="2866"/>
                </a:lnTo>
                <a:lnTo>
                  <a:pt x="121" y="2880"/>
                </a:lnTo>
                <a:lnTo>
                  <a:pt x="135" y="2894"/>
                </a:lnTo>
                <a:lnTo>
                  <a:pt x="150" y="2906"/>
                </a:lnTo>
                <a:lnTo>
                  <a:pt x="165" y="2918"/>
                </a:lnTo>
                <a:lnTo>
                  <a:pt x="182" y="2930"/>
                </a:lnTo>
                <a:lnTo>
                  <a:pt x="199" y="2941"/>
                </a:lnTo>
                <a:lnTo>
                  <a:pt x="216" y="2951"/>
                </a:lnTo>
                <a:lnTo>
                  <a:pt x="235" y="2960"/>
                </a:lnTo>
                <a:lnTo>
                  <a:pt x="252" y="2968"/>
                </a:lnTo>
                <a:lnTo>
                  <a:pt x="271" y="2975"/>
                </a:lnTo>
                <a:lnTo>
                  <a:pt x="292" y="2982"/>
                </a:lnTo>
                <a:lnTo>
                  <a:pt x="312" y="2988"/>
                </a:lnTo>
                <a:lnTo>
                  <a:pt x="2085" y="3397"/>
                </a:lnTo>
                <a:lnTo>
                  <a:pt x="2085" y="3397"/>
                </a:lnTo>
                <a:lnTo>
                  <a:pt x="2101" y="3400"/>
                </a:lnTo>
                <a:lnTo>
                  <a:pt x="2118" y="3402"/>
                </a:lnTo>
                <a:lnTo>
                  <a:pt x="2135" y="3404"/>
                </a:lnTo>
                <a:lnTo>
                  <a:pt x="2152" y="3406"/>
                </a:lnTo>
                <a:lnTo>
                  <a:pt x="2167" y="3406"/>
                </a:lnTo>
                <a:lnTo>
                  <a:pt x="2184" y="3404"/>
                </a:lnTo>
                <a:lnTo>
                  <a:pt x="2200" y="3403"/>
                </a:lnTo>
                <a:lnTo>
                  <a:pt x="2217" y="3401"/>
                </a:lnTo>
                <a:lnTo>
                  <a:pt x="2232" y="3398"/>
                </a:lnTo>
                <a:lnTo>
                  <a:pt x="2248" y="3394"/>
                </a:lnTo>
                <a:lnTo>
                  <a:pt x="2263" y="3390"/>
                </a:lnTo>
                <a:lnTo>
                  <a:pt x="2278" y="3384"/>
                </a:lnTo>
                <a:lnTo>
                  <a:pt x="2292" y="3379"/>
                </a:lnTo>
                <a:lnTo>
                  <a:pt x="2307" y="3372"/>
                </a:lnTo>
                <a:lnTo>
                  <a:pt x="2322" y="3365"/>
                </a:lnTo>
                <a:lnTo>
                  <a:pt x="2336" y="3358"/>
                </a:lnTo>
                <a:lnTo>
                  <a:pt x="2349" y="3350"/>
                </a:lnTo>
                <a:lnTo>
                  <a:pt x="2363" y="3341"/>
                </a:lnTo>
                <a:lnTo>
                  <a:pt x="2375" y="3331"/>
                </a:lnTo>
                <a:lnTo>
                  <a:pt x="2387" y="3321"/>
                </a:lnTo>
                <a:lnTo>
                  <a:pt x="2400" y="3311"/>
                </a:lnTo>
                <a:lnTo>
                  <a:pt x="2411" y="3299"/>
                </a:lnTo>
                <a:lnTo>
                  <a:pt x="2422" y="3288"/>
                </a:lnTo>
                <a:lnTo>
                  <a:pt x="2432" y="3276"/>
                </a:lnTo>
                <a:lnTo>
                  <a:pt x="2442" y="3264"/>
                </a:lnTo>
                <a:lnTo>
                  <a:pt x="2451" y="3250"/>
                </a:lnTo>
                <a:lnTo>
                  <a:pt x="2460" y="3237"/>
                </a:lnTo>
                <a:lnTo>
                  <a:pt x="2468" y="3223"/>
                </a:lnTo>
                <a:lnTo>
                  <a:pt x="2476" y="3209"/>
                </a:lnTo>
                <a:lnTo>
                  <a:pt x="2482" y="3194"/>
                </a:lnTo>
                <a:lnTo>
                  <a:pt x="2489" y="3180"/>
                </a:lnTo>
                <a:lnTo>
                  <a:pt x="2495" y="3165"/>
                </a:lnTo>
                <a:lnTo>
                  <a:pt x="2495" y="3165"/>
                </a:lnTo>
                <a:lnTo>
                  <a:pt x="2499" y="3149"/>
                </a:lnTo>
                <a:lnTo>
                  <a:pt x="2503" y="3131"/>
                </a:lnTo>
                <a:lnTo>
                  <a:pt x="2506" y="3114"/>
                </a:lnTo>
                <a:lnTo>
                  <a:pt x="2507" y="3097"/>
                </a:lnTo>
                <a:lnTo>
                  <a:pt x="2508" y="3080"/>
                </a:lnTo>
                <a:lnTo>
                  <a:pt x="2508" y="3064"/>
                </a:lnTo>
                <a:lnTo>
                  <a:pt x="2508" y="3047"/>
                </a:lnTo>
                <a:lnTo>
                  <a:pt x="2506" y="3029"/>
                </a:lnTo>
                <a:lnTo>
                  <a:pt x="2504" y="3012"/>
                </a:lnTo>
                <a:lnTo>
                  <a:pt x="2500" y="2996"/>
                </a:lnTo>
                <a:lnTo>
                  <a:pt x="2496" y="2980"/>
                </a:lnTo>
                <a:lnTo>
                  <a:pt x="2491" y="2963"/>
                </a:lnTo>
                <a:lnTo>
                  <a:pt x="2486" y="2947"/>
                </a:lnTo>
                <a:lnTo>
                  <a:pt x="2480" y="2931"/>
                </a:lnTo>
                <a:lnTo>
                  <a:pt x="2472" y="2916"/>
                </a:lnTo>
                <a:lnTo>
                  <a:pt x="2466" y="2901"/>
                </a:lnTo>
                <a:lnTo>
                  <a:pt x="2457" y="2886"/>
                </a:lnTo>
                <a:lnTo>
                  <a:pt x="2448" y="2871"/>
                </a:lnTo>
                <a:lnTo>
                  <a:pt x="2439" y="2857"/>
                </a:lnTo>
                <a:lnTo>
                  <a:pt x="2428" y="2844"/>
                </a:lnTo>
                <a:lnTo>
                  <a:pt x="2418" y="2830"/>
                </a:lnTo>
                <a:lnTo>
                  <a:pt x="2405" y="2818"/>
                </a:lnTo>
                <a:lnTo>
                  <a:pt x="2394" y="2806"/>
                </a:lnTo>
                <a:lnTo>
                  <a:pt x="2381" y="2794"/>
                </a:lnTo>
                <a:lnTo>
                  <a:pt x="2368" y="2783"/>
                </a:lnTo>
                <a:lnTo>
                  <a:pt x="2354" y="2773"/>
                </a:lnTo>
                <a:lnTo>
                  <a:pt x="2341" y="2764"/>
                </a:lnTo>
                <a:lnTo>
                  <a:pt x="2326" y="2755"/>
                </a:lnTo>
                <a:lnTo>
                  <a:pt x="2310" y="2747"/>
                </a:lnTo>
                <a:lnTo>
                  <a:pt x="2295" y="2741"/>
                </a:lnTo>
                <a:lnTo>
                  <a:pt x="2279" y="2734"/>
                </a:lnTo>
                <a:lnTo>
                  <a:pt x="2262" y="2728"/>
                </a:lnTo>
                <a:lnTo>
                  <a:pt x="953" y="2333"/>
                </a:lnTo>
                <a:lnTo>
                  <a:pt x="953" y="2333"/>
                </a:lnTo>
                <a:lnTo>
                  <a:pt x="962" y="2304"/>
                </a:lnTo>
                <a:lnTo>
                  <a:pt x="974" y="2270"/>
                </a:lnTo>
                <a:lnTo>
                  <a:pt x="989" y="2231"/>
                </a:lnTo>
                <a:lnTo>
                  <a:pt x="1005" y="2186"/>
                </a:lnTo>
                <a:lnTo>
                  <a:pt x="1026" y="2138"/>
                </a:lnTo>
                <a:lnTo>
                  <a:pt x="1048" y="2087"/>
                </a:lnTo>
                <a:lnTo>
                  <a:pt x="1073" y="2032"/>
                </a:lnTo>
                <a:lnTo>
                  <a:pt x="1099" y="1974"/>
                </a:lnTo>
                <a:lnTo>
                  <a:pt x="1128" y="1915"/>
                </a:lnTo>
                <a:lnTo>
                  <a:pt x="1161" y="1853"/>
                </a:lnTo>
                <a:lnTo>
                  <a:pt x="1194" y="1790"/>
                </a:lnTo>
                <a:lnTo>
                  <a:pt x="1229" y="1726"/>
                </a:lnTo>
                <a:lnTo>
                  <a:pt x="1267" y="1662"/>
                </a:lnTo>
                <a:lnTo>
                  <a:pt x="1306" y="1599"/>
                </a:lnTo>
                <a:lnTo>
                  <a:pt x="1347" y="1535"/>
                </a:lnTo>
                <a:lnTo>
                  <a:pt x="1390" y="1474"/>
                </a:lnTo>
                <a:lnTo>
                  <a:pt x="1307" y="2292"/>
                </a:lnTo>
                <a:lnTo>
                  <a:pt x="1307" y="2292"/>
                </a:lnTo>
                <a:lnTo>
                  <a:pt x="1364" y="2312"/>
                </a:lnTo>
                <a:lnTo>
                  <a:pt x="1420" y="2331"/>
                </a:lnTo>
                <a:lnTo>
                  <a:pt x="1529" y="2365"/>
                </a:lnTo>
                <a:lnTo>
                  <a:pt x="1633" y="2398"/>
                </a:lnTo>
                <a:lnTo>
                  <a:pt x="1731" y="2428"/>
                </a:lnTo>
                <a:lnTo>
                  <a:pt x="1731" y="2428"/>
                </a:lnTo>
                <a:lnTo>
                  <a:pt x="2003" y="2518"/>
                </a:lnTo>
                <a:lnTo>
                  <a:pt x="2110" y="2553"/>
                </a:lnTo>
                <a:lnTo>
                  <a:pt x="2194" y="2579"/>
                </a:lnTo>
                <a:lnTo>
                  <a:pt x="2194" y="2305"/>
                </a:lnTo>
                <a:lnTo>
                  <a:pt x="2194" y="2305"/>
                </a:lnTo>
                <a:lnTo>
                  <a:pt x="2194" y="2298"/>
                </a:lnTo>
                <a:lnTo>
                  <a:pt x="2196" y="2290"/>
                </a:lnTo>
                <a:lnTo>
                  <a:pt x="2199" y="2283"/>
                </a:lnTo>
                <a:lnTo>
                  <a:pt x="2201" y="2275"/>
                </a:lnTo>
                <a:lnTo>
                  <a:pt x="2205" y="2268"/>
                </a:lnTo>
                <a:lnTo>
                  <a:pt x="2210" y="2261"/>
                </a:lnTo>
                <a:lnTo>
                  <a:pt x="2214" y="2255"/>
                </a:lnTo>
                <a:lnTo>
                  <a:pt x="2220" y="2249"/>
                </a:lnTo>
                <a:lnTo>
                  <a:pt x="2225" y="2243"/>
                </a:lnTo>
                <a:lnTo>
                  <a:pt x="2232" y="2239"/>
                </a:lnTo>
                <a:lnTo>
                  <a:pt x="2239" y="2235"/>
                </a:lnTo>
                <a:lnTo>
                  <a:pt x="2246" y="2230"/>
                </a:lnTo>
                <a:lnTo>
                  <a:pt x="2253" y="2228"/>
                </a:lnTo>
                <a:lnTo>
                  <a:pt x="2261" y="2226"/>
                </a:lnTo>
                <a:lnTo>
                  <a:pt x="2268" y="2224"/>
                </a:lnTo>
                <a:lnTo>
                  <a:pt x="2276" y="2223"/>
                </a:lnTo>
                <a:lnTo>
                  <a:pt x="2862" y="2223"/>
                </a:lnTo>
                <a:lnTo>
                  <a:pt x="2862" y="2223"/>
                </a:lnTo>
                <a:lnTo>
                  <a:pt x="2870" y="2224"/>
                </a:lnTo>
                <a:lnTo>
                  <a:pt x="2878" y="2226"/>
                </a:lnTo>
                <a:lnTo>
                  <a:pt x="2886" y="2228"/>
                </a:lnTo>
                <a:lnTo>
                  <a:pt x="2892" y="2230"/>
                </a:lnTo>
                <a:lnTo>
                  <a:pt x="2899" y="2235"/>
                </a:lnTo>
                <a:lnTo>
                  <a:pt x="2906" y="2239"/>
                </a:lnTo>
                <a:lnTo>
                  <a:pt x="2913" y="2243"/>
                </a:lnTo>
                <a:lnTo>
                  <a:pt x="2919" y="2249"/>
                </a:lnTo>
                <a:lnTo>
                  <a:pt x="2925" y="2255"/>
                </a:lnTo>
                <a:lnTo>
                  <a:pt x="2929" y="2261"/>
                </a:lnTo>
                <a:lnTo>
                  <a:pt x="2934" y="2268"/>
                </a:lnTo>
                <a:lnTo>
                  <a:pt x="2937" y="2275"/>
                </a:lnTo>
                <a:lnTo>
                  <a:pt x="2940" y="2283"/>
                </a:lnTo>
                <a:lnTo>
                  <a:pt x="2943" y="2290"/>
                </a:lnTo>
                <a:lnTo>
                  <a:pt x="2944" y="2298"/>
                </a:lnTo>
                <a:lnTo>
                  <a:pt x="2944" y="2305"/>
                </a:lnTo>
                <a:lnTo>
                  <a:pt x="2944" y="2579"/>
                </a:lnTo>
                <a:lnTo>
                  <a:pt x="2944" y="2579"/>
                </a:lnTo>
                <a:lnTo>
                  <a:pt x="3029" y="2553"/>
                </a:lnTo>
                <a:lnTo>
                  <a:pt x="3135" y="2518"/>
                </a:lnTo>
                <a:lnTo>
                  <a:pt x="3409" y="2428"/>
                </a:lnTo>
                <a:lnTo>
                  <a:pt x="3409" y="2428"/>
                </a:lnTo>
                <a:lnTo>
                  <a:pt x="3505" y="2398"/>
                </a:lnTo>
                <a:lnTo>
                  <a:pt x="3610" y="2365"/>
                </a:lnTo>
                <a:lnTo>
                  <a:pt x="3719" y="2331"/>
                </a:lnTo>
                <a:lnTo>
                  <a:pt x="3775" y="2312"/>
                </a:lnTo>
                <a:lnTo>
                  <a:pt x="3831" y="2292"/>
                </a:lnTo>
                <a:lnTo>
                  <a:pt x="3749" y="1474"/>
                </a:lnTo>
                <a:lnTo>
                  <a:pt x="3749" y="1474"/>
                </a:lnTo>
                <a:lnTo>
                  <a:pt x="3790" y="1535"/>
                </a:lnTo>
                <a:lnTo>
                  <a:pt x="3829" y="1599"/>
                </a:lnTo>
                <a:lnTo>
                  <a:pt x="3867" y="1662"/>
                </a:lnTo>
                <a:lnTo>
                  <a:pt x="3903" y="1726"/>
                </a:lnTo>
                <a:lnTo>
                  <a:pt x="3939" y="1790"/>
                </a:lnTo>
                <a:lnTo>
                  <a:pt x="3973" y="1853"/>
                </a:lnTo>
                <a:lnTo>
                  <a:pt x="4004" y="1915"/>
                </a:lnTo>
                <a:lnTo>
                  <a:pt x="4034" y="1974"/>
                </a:lnTo>
                <a:lnTo>
                  <a:pt x="4061" y="2032"/>
                </a:lnTo>
                <a:lnTo>
                  <a:pt x="4087" y="2087"/>
                </a:lnTo>
                <a:lnTo>
                  <a:pt x="4110" y="2138"/>
                </a:lnTo>
                <a:lnTo>
                  <a:pt x="4130" y="2186"/>
                </a:lnTo>
                <a:lnTo>
                  <a:pt x="4149" y="2231"/>
                </a:lnTo>
                <a:lnTo>
                  <a:pt x="4164" y="2270"/>
                </a:lnTo>
                <a:lnTo>
                  <a:pt x="4176" y="2304"/>
                </a:lnTo>
                <a:lnTo>
                  <a:pt x="4185" y="2333"/>
                </a:lnTo>
                <a:lnTo>
                  <a:pt x="2876" y="2728"/>
                </a:lnTo>
                <a:lnTo>
                  <a:pt x="2876" y="2728"/>
                </a:lnTo>
                <a:lnTo>
                  <a:pt x="2860" y="2734"/>
                </a:lnTo>
                <a:lnTo>
                  <a:pt x="2843" y="2740"/>
                </a:lnTo>
                <a:lnTo>
                  <a:pt x="2828" y="2747"/>
                </a:lnTo>
                <a:lnTo>
                  <a:pt x="2813" y="2755"/>
                </a:lnTo>
                <a:lnTo>
                  <a:pt x="2799" y="2763"/>
                </a:lnTo>
                <a:lnTo>
                  <a:pt x="2784" y="2772"/>
                </a:lnTo>
                <a:lnTo>
                  <a:pt x="2771" y="2782"/>
                </a:lnTo>
                <a:lnTo>
                  <a:pt x="2757" y="2792"/>
                </a:lnTo>
                <a:lnTo>
                  <a:pt x="2745" y="2803"/>
                </a:lnTo>
                <a:lnTo>
                  <a:pt x="2733" y="2816"/>
                </a:lnTo>
                <a:lnTo>
                  <a:pt x="2721" y="2828"/>
                </a:lnTo>
                <a:lnTo>
                  <a:pt x="2710" y="2840"/>
                </a:lnTo>
                <a:lnTo>
                  <a:pt x="2700" y="2854"/>
                </a:lnTo>
                <a:lnTo>
                  <a:pt x="2690" y="2867"/>
                </a:lnTo>
                <a:lnTo>
                  <a:pt x="2681" y="2880"/>
                </a:lnTo>
                <a:lnTo>
                  <a:pt x="2673" y="2895"/>
                </a:lnTo>
                <a:lnTo>
                  <a:pt x="2666" y="2911"/>
                </a:lnTo>
                <a:lnTo>
                  <a:pt x="2659" y="2925"/>
                </a:lnTo>
                <a:lnTo>
                  <a:pt x="2652" y="2941"/>
                </a:lnTo>
                <a:lnTo>
                  <a:pt x="2647" y="2958"/>
                </a:lnTo>
                <a:lnTo>
                  <a:pt x="2642" y="2973"/>
                </a:lnTo>
                <a:lnTo>
                  <a:pt x="2638" y="2990"/>
                </a:lnTo>
                <a:lnTo>
                  <a:pt x="2635" y="3007"/>
                </a:lnTo>
                <a:lnTo>
                  <a:pt x="2632" y="3023"/>
                </a:lnTo>
                <a:lnTo>
                  <a:pt x="2631" y="3041"/>
                </a:lnTo>
                <a:lnTo>
                  <a:pt x="2630" y="3058"/>
                </a:lnTo>
                <a:lnTo>
                  <a:pt x="2630" y="3076"/>
                </a:lnTo>
                <a:lnTo>
                  <a:pt x="2631" y="3094"/>
                </a:lnTo>
                <a:lnTo>
                  <a:pt x="2633" y="3112"/>
                </a:lnTo>
                <a:lnTo>
                  <a:pt x="2635" y="3128"/>
                </a:lnTo>
                <a:lnTo>
                  <a:pt x="2640" y="3146"/>
                </a:lnTo>
                <a:lnTo>
                  <a:pt x="2644" y="3165"/>
                </a:lnTo>
                <a:lnTo>
                  <a:pt x="2644" y="3165"/>
                </a:lnTo>
                <a:lnTo>
                  <a:pt x="2650" y="3181"/>
                </a:lnTo>
                <a:lnTo>
                  <a:pt x="2656" y="3197"/>
                </a:lnTo>
                <a:lnTo>
                  <a:pt x="2662" y="3212"/>
                </a:lnTo>
                <a:lnTo>
                  <a:pt x="2670" y="3227"/>
                </a:lnTo>
                <a:lnTo>
                  <a:pt x="2678" y="3241"/>
                </a:lnTo>
                <a:lnTo>
                  <a:pt x="2687" y="3256"/>
                </a:lnTo>
                <a:lnTo>
                  <a:pt x="2697" y="3269"/>
                </a:lnTo>
                <a:lnTo>
                  <a:pt x="2706" y="3282"/>
                </a:lnTo>
                <a:lnTo>
                  <a:pt x="2717" y="3294"/>
                </a:lnTo>
                <a:lnTo>
                  <a:pt x="2728" y="3305"/>
                </a:lnTo>
                <a:lnTo>
                  <a:pt x="2739" y="3316"/>
                </a:lnTo>
                <a:lnTo>
                  <a:pt x="2751" y="3327"/>
                </a:lnTo>
                <a:lnTo>
                  <a:pt x="2763" y="3336"/>
                </a:lnTo>
                <a:lnTo>
                  <a:pt x="2776" y="3346"/>
                </a:lnTo>
                <a:lnTo>
                  <a:pt x="2790" y="3354"/>
                </a:lnTo>
                <a:lnTo>
                  <a:pt x="2803" y="3363"/>
                </a:lnTo>
                <a:lnTo>
                  <a:pt x="2816" y="3370"/>
                </a:lnTo>
                <a:lnTo>
                  <a:pt x="2831" y="3377"/>
                </a:lnTo>
                <a:lnTo>
                  <a:pt x="2845" y="3383"/>
                </a:lnTo>
                <a:lnTo>
                  <a:pt x="2860" y="3388"/>
                </a:lnTo>
                <a:lnTo>
                  <a:pt x="2876" y="3393"/>
                </a:lnTo>
                <a:lnTo>
                  <a:pt x="2891" y="3397"/>
                </a:lnTo>
                <a:lnTo>
                  <a:pt x="2907" y="3400"/>
                </a:lnTo>
                <a:lnTo>
                  <a:pt x="2923" y="3402"/>
                </a:lnTo>
                <a:lnTo>
                  <a:pt x="2938" y="3404"/>
                </a:lnTo>
                <a:lnTo>
                  <a:pt x="2955" y="3406"/>
                </a:lnTo>
                <a:lnTo>
                  <a:pt x="2971" y="3406"/>
                </a:lnTo>
                <a:lnTo>
                  <a:pt x="2987" y="3406"/>
                </a:lnTo>
                <a:lnTo>
                  <a:pt x="3004" y="3404"/>
                </a:lnTo>
                <a:lnTo>
                  <a:pt x="3020" y="3402"/>
                </a:lnTo>
                <a:lnTo>
                  <a:pt x="3037" y="3400"/>
                </a:lnTo>
                <a:lnTo>
                  <a:pt x="3053" y="3397"/>
                </a:lnTo>
                <a:lnTo>
                  <a:pt x="4826" y="2988"/>
                </a:lnTo>
                <a:lnTo>
                  <a:pt x="4826" y="2988"/>
                </a:lnTo>
                <a:lnTo>
                  <a:pt x="4847" y="2981"/>
                </a:lnTo>
                <a:lnTo>
                  <a:pt x="4869" y="2973"/>
                </a:lnTo>
                <a:lnTo>
                  <a:pt x="4889" y="2965"/>
                </a:lnTo>
                <a:lnTo>
                  <a:pt x="4908" y="2955"/>
                </a:lnTo>
                <a:lnTo>
                  <a:pt x="4927" y="2946"/>
                </a:lnTo>
                <a:lnTo>
                  <a:pt x="4945" y="2935"/>
                </a:lnTo>
                <a:lnTo>
                  <a:pt x="4963" y="2924"/>
                </a:lnTo>
                <a:lnTo>
                  <a:pt x="4979" y="2913"/>
                </a:lnTo>
                <a:lnTo>
                  <a:pt x="4995" y="2901"/>
                </a:lnTo>
                <a:lnTo>
                  <a:pt x="5011" y="2888"/>
                </a:lnTo>
                <a:lnTo>
                  <a:pt x="5025" y="2875"/>
                </a:lnTo>
                <a:lnTo>
                  <a:pt x="5039" y="2860"/>
                </a:lnTo>
                <a:lnTo>
                  <a:pt x="5052" y="2846"/>
                </a:lnTo>
                <a:lnTo>
                  <a:pt x="5063" y="2831"/>
                </a:lnTo>
                <a:lnTo>
                  <a:pt x="5075" y="2816"/>
                </a:lnTo>
                <a:lnTo>
                  <a:pt x="5085" y="2800"/>
                </a:lnTo>
                <a:lnTo>
                  <a:pt x="5095" y="2783"/>
                </a:lnTo>
                <a:lnTo>
                  <a:pt x="5104" y="2768"/>
                </a:lnTo>
                <a:lnTo>
                  <a:pt x="5112" y="2750"/>
                </a:lnTo>
                <a:lnTo>
                  <a:pt x="5120" y="2733"/>
                </a:lnTo>
                <a:lnTo>
                  <a:pt x="5127" y="2715"/>
                </a:lnTo>
                <a:lnTo>
                  <a:pt x="5132" y="2697"/>
                </a:lnTo>
                <a:lnTo>
                  <a:pt x="5137" y="2679"/>
                </a:lnTo>
                <a:lnTo>
                  <a:pt x="5141" y="2661"/>
                </a:lnTo>
                <a:lnTo>
                  <a:pt x="5145" y="2642"/>
                </a:lnTo>
                <a:lnTo>
                  <a:pt x="5147" y="2625"/>
                </a:lnTo>
                <a:lnTo>
                  <a:pt x="5148" y="2606"/>
                </a:lnTo>
                <a:lnTo>
                  <a:pt x="5148" y="2587"/>
                </a:lnTo>
                <a:lnTo>
                  <a:pt x="5148" y="2568"/>
                </a:lnTo>
                <a:lnTo>
                  <a:pt x="5146" y="2549"/>
                </a:lnTo>
                <a:lnTo>
                  <a:pt x="5144" y="2530"/>
                </a:lnTo>
                <a:lnTo>
                  <a:pt x="5140" y="2509"/>
                </a:lnTo>
                <a:lnTo>
                  <a:pt x="5140" y="2509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6" name="Freeform 5">
            <a:extLst xmlns:a="http://schemas.openxmlformats.org/drawingml/2006/main">
              <a:ext uri="{FF2B5EF4-FFF2-40B4-BE49-F238E27FC236}">
                <a16:creationId xmlns:a16="http://schemas.microsoft.com/office/drawing/2014/main" id="{747168A5-4DC5-2946-8DC2-57A0EB3299BE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5" y="-1054"/>
            <a:ext cx="1" cy="1"/>
          </a:xfrm>
          <a:custGeom xmlns:a="http://schemas.openxmlformats.org/drawingml/2006/main">
            <a:avLst/>
            <a:gdLst>
              <a:gd name="T0" fmla="*/ 1175 w 2237"/>
              <a:gd name="T1" fmla="*/ 1 h 2237"/>
              <a:gd name="T2" fmla="*/ 1288 w 2237"/>
              <a:gd name="T3" fmla="*/ 12 h 2237"/>
              <a:gd name="T4" fmla="*/ 1398 w 2237"/>
              <a:gd name="T5" fmla="*/ 35 h 2237"/>
              <a:gd name="T6" fmla="*/ 1503 w 2237"/>
              <a:gd name="T7" fmla="*/ 67 h 2237"/>
              <a:gd name="T8" fmla="*/ 1651 w 2237"/>
              <a:gd name="T9" fmla="*/ 135 h 2237"/>
              <a:gd name="T10" fmla="*/ 1830 w 2237"/>
              <a:gd name="T11" fmla="*/ 255 h 2237"/>
              <a:gd name="T12" fmla="*/ 1981 w 2237"/>
              <a:gd name="T13" fmla="*/ 407 h 2237"/>
              <a:gd name="T14" fmla="*/ 2101 w 2237"/>
              <a:gd name="T15" fmla="*/ 586 h 2237"/>
              <a:gd name="T16" fmla="*/ 2168 w 2237"/>
              <a:gd name="T17" fmla="*/ 734 h 2237"/>
              <a:gd name="T18" fmla="*/ 2201 w 2237"/>
              <a:gd name="T19" fmla="*/ 839 h 2237"/>
              <a:gd name="T20" fmla="*/ 2223 w 2237"/>
              <a:gd name="T21" fmla="*/ 948 h 2237"/>
              <a:gd name="T22" fmla="*/ 2235 w 2237"/>
              <a:gd name="T23" fmla="*/ 1060 h 2237"/>
              <a:gd name="T24" fmla="*/ 2237 w 2237"/>
              <a:gd name="T25" fmla="*/ 1148 h 2237"/>
              <a:gd name="T26" fmla="*/ 2228 w 2237"/>
              <a:gd name="T27" fmla="*/ 1260 h 2237"/>
              <a:gd name="T28" fmla="*/ 2207 w 2237"/>
              <a:gd name="T29" fmla="*/ 1371 h 2237"/>
              <a:gd name="T30" fmla="*/ 2177 w 2237"/>
              <a:gd name="T31" fmla="*/ 1477 h 2237"/>
              <a:gd name="T32" fmla="*/ 2126 w 2237"/>
              <a:gd name="T33" fmla="*/ 1604 h 2237"/>
              <a:gd name="T34" fmla="*/ 2014 w 2237"/>
              <a:gd name="T35" fmla="*/ 1788 h 2237"/>
              <a:gd name="T36" fmla="*/ 1870 w 2237"/>
              <a:gd name="T37" fmla="*/ 1947 h 2237"/>
              <a:gd name="T38" fmla="*/ 1698 w 2237"/>
              <a:gd name="T39" fmla="*/ 2075 h 2237"/>
              <a:gd name="T40" fmla="*/ 1528 w 2237"/>
              <a:gd name="T41" fmla="*/ 2159 h 2237"/>
              <a:gd name="T42" fmla="*/ 1424 w 2237"/>
              <a:gd name="T43" fmla="*/ 2195 h 2237"/>
              <a:gd name="T44" fmla="*/ 1316 w 2237"/>
              <a:gd name="T45" fmla="*/ 2219 h 2237"/>
              <a:gd name="T46" fmla="*/ 1204 w 2237"/>
              <a:gd name="T47" fmla="*/ 2234 h 2237"/>
              <a:gd name="T48" fmla="*/ 1118 w 2237"/>
              <a:gd name="T49" fmla="*/ 2237 h 2237"/>
              <a:gd name="T50" fmla="*/ 1003 w 2237"/>
              <a:gd name="T51" fmla="*/ 2232 h 2237"/>
              <a:gd name="T52" fmla="*/ 893 w 2237"/>
              <a:gd name="T53" fmla="*/ 2215 h 2237"/>
              <a:gd name="T54" fmla="*/ 785 w 2237"/>
              <a:gd name="T55" fmla="*/ 2187 h 2237"/>
              <a:gd name="T56" fmla="*/ 683 w 2237"/>
              <a:gd name="T57" fmla="*/ 2149 h 2237"/>
              <a:gd name="T58" fmla="*/ 493 w 2237"/>
              <a:gd name="T59" fmla="*/ 2046 h 2237"/>
              <a:gd name="T60" fmla="*/ 327 w 2237"/>
              <a:gd name="T61" fmla="*/ 1910 h 2237"/>
              <a:gd name="T62" fmla="*/ 191 w 2237"/>
              <a:gd name="T63" fmla="*/ 1744 h 2237"/>
              <a:gd name="T64" fmla="*/ 87 w 2237"/>
              <a:gd name="T65" fmla="*/ 1553 h 2237"/>
              <a:gd name="T66" fmla="*/ 50 w 2237"/>
              <a:gd name="T67" fmla="*/ 1450 h 2237"/>
              <a:gd name="T68" fmla="*/ 22 w 2237"/>
              <a:gd name="T69" fmla="*/ 1344 h 2237"/>
              <a:gd name="T70" fmla="*/ 6 w 2237"/>
              <a:gd name="T71" fmla="*/ 1233 h 2237"/>
              <a:gd name="T72" fmla="*/ 0 w 2237"/>
              <a:gd name="T73" fmla="*/ 1119 h 2237"/>
              <a:gd name="T74" fmla="*/ 3 w 2237"/>
              <a:gd name="T75" fmla="*/ 1033 h 2237"/>
              <a:gd name="T76" fmla="*/ 17 w 2237"/>
              <a:gd name="T77" fmla="*/ 921 h 2237"/>
              <a:gd name="T78" fmla="*/ 42 w 2237"/>
              <a:gd name="T79" fmla="*/ 812 h 2237"/>
              <a:gd name="T80" fmla="*/ 77 w 2237"/>
              <a:gd name="T81" fmla="*/ 708 h 2237"/>
              <a:gd name="T82" fmla="*/ 162 w 2237"/>
              <a:gd name="T83" fmla="*/ 539 h 2237"/>
              <a:gd name="T84" fmla="*/ 290 w 2237"/>
              <a:gd name="T85" fmla="*/ 367 h 2237"/>
              <a:gd name="T86" fmla="*/ 449 w 2237"/>
              <a:gd name="T87" fmla="*/ 222 h 2237"/>
              <a:gd name="T88" fmla="*/ 633 w 2237"/>
              <a:gd name="T89" fmla="*/ 110 h 2237"/>
              <a:gd name="T90" fmla="*/ 760 w 2237"/>
              <a:gd name="T91" fmla="*/ 58 h 2237"/>
              <a:gd name="T92" fmla="*/ 866 w 2237"/>
              <a:gd name="T93" fmla="*/ 28 h 2237"/>
              <a:gd name="T94" fmla="*/ 975 w 2237"/>
              <a:gd name="T95" fmla="*/ 9 h 2237"/>
              <a:gd name="T96" fmla="*/ 1089 w 2237"/>
              <a:gd name="T97" fmla="*/ 0 h 2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7" h="2237">
                <a:moveTo>
                  <a:pt x="1118" y="0"/>
                </a:moveTo>
                <a:lnTo>
                  <a:pt x="1118" y="0"/>
                </a:lnTo>
                <a:lnTo>
                  <a:pt x="1147" y="0"/>
                </a:lnTo>
                <a:lnTo>
                  <a:pt x="1175" y="1"/>
                </a:lnTo>
                <a:lnTo>
                  <a:pt x="1204" y="3"/>
                </a:lnTo>
                <a:lnTo>
                  <a:pt x="1232" y="6"/>
                </a:lnTo>
                <a:lnTo>
                  <a:pt x="1260" y="9"/>
                </a:lnTo>
                <a:lnTo>
                  <a:pt x="1288" y="12"/>
                </a:lnTo>
                <a:lnTo>
                  <a:pt x="1316" y="17"/>
                </a:lnTo>
                <a:lnTo>
                  <a:pt x="1344" y="22"/>
                </a:lnTo>
                <a:lnTo>
                  <a:pt x="1371" y="28"/>
                </a:lnTo>
                <a:lnTo>
                  <a:pt x="1398" y="35"/>
                </a:lnTo>
                <a:lnTo>
                  <a:pt x="1424" y="42"/>
                </a:lnTo>
                <a:lnTo>
                  <a:pt x="1451" y="50"/>
                </a:lnTo>
                <a:lnTo>
                  <a:pt x="1477" y="58"/>
                </a:lnTo>
                <a:lnTo>
                  <a:pt x="1503" y="67"/>
                </a:lnTo>
                <a:lnTo>
                  <a:pt x="1528" y="77"/>
                </a:lnTo>
                <a:lnTo>
                  <a:pt x="1554" y="87"/>
                </a:lnTo>
                <a:lnTo>
                  <a:pt x="1603" y="110"/>
                </a:lnTo>
                <a:lnTo>
                  <a:pt x="1651" y="135"/>
                </a:lnTo>
                <a:lnTo>
                  <a:pt x="1698" y="162"/>
                </a:lnTo>
                <a:lnTo>
                  <a:pt x="1744" y="191"/>
                </a:lnTo>
                <a:lnTo>
                  <a:pt x="1787" y="222"/>
                </a:lnTo>
                <a:lnTo>
                  <a:pt x="1830" y="255"/>
                </a:lnTo>
                <a:lnTo>
                  <a:pt x="1870" y="291"/>
                </a:lnTo>
                <a:lnTo>
                  <a:pt x="1909" y="327"/>
                </a:lnTo>
                <a:lnTo>
                  <a:pt x="1946" y="367"/>
                </a:lnTo>
                <a:lnTo>
                  <a:pt x="1981" y="407"/>
                </a:lnTo>
                <a:lnTo>
                  <a:pt x="2014" y="449"/>
                </a:lnTo>
                <a:lnTo>
                  <a:pt x="2046" y="493"/>
                </a:lnTo>
                <a:lnTo>
                  <a:pt x="2075" y="539"/>
                </a:lnTo>
                <a:lnTo>
                  <a:pt x="2101" y="586"/>
                </a:lnTo>
                <a:lnTo>
                  <a:pt x="2126" y="634"/>
                </a:lnTo>
                <a:lnTo>
                  <a:pt x="2148" y="683"/>
                </a:lnTo>
                <a:lnTo>
                  <a:pt x="2158" y="708"/>
                </a:lnTo>
                <a:lnTo>
                  <a:pt x="2168" y="734"/>
                </a:lnTo>
                <a:lnTo>
                  <a:pt x="2177" y="760"/>
                </a:lnTo>
                <a:lnTo>
                  <a:pt x="2186" y="786"/>
                </a:lnTo>
                <a:lnTo>
                  <a:pt x="2194" y="812"/>
                </a:lnTo>
                <a:lnTo>
                  <a:pt x="2201" y="839"/>
                </a:lnTo>
                <a:lnTo>
                  <a:pt x="2207" y="866"/>
                </a:lnTo>
                <a:lnTo>
                  <a:pt x="2214" y="893"/>
                </a:lnTo>
                <a:lnTo>
                  <a:pt x="2219" y="921"/>
                </a:lnTo>
                <a:lnTo>
                  <a:pt x="2223" y="948"/>
                </a:lnTo>
                <a:lnTo>
                  <a:pt x="2228" y="976"/>
                </a:lnTo>
                <a:lnTo>
                  <a:pt x="2231" y="1003"/>
                </a:lnTo>
                <a:lnTo>
                  <a:pt x="2233" y="1033"/>
                </a:lnTo>
                <a:lnTo>
                  <a:pt x="2235" y="1060"/>
                </a:lnTo>
                <a:lnTo>
                  <a:pt x="2237" y="1089"/>
                </a:lnTo>
                <a:lnTo>
                  <a:pt x="2237" y="1119"/>
                </a:lnTo>
                <a:lnTo>
                  <a:pt x="2237" y="1119"/>
                </a:lnTo>
                <a:lnTo>
                  <a:pt x="2237" y="1148"/>
                </a:lnTo>
                <a:lnTo>
                  <a:pt x="2235" y="1176"/>
                </a:lnTo>
                <a:lnTo>
                  <a:pt x="2233" y="1205"/>
                </a:lnTo>
                <a:lnTo>
                  <a:pt x="2231" y="1233"/>
                </a:lnTo>
                <a:lnTo>
                  <a:pt x="2228" y="1260"/>
                </a:lnTo>
                <a:lnTo>
                  <a:pt x="2223" y="1288"/>
                </a:lnTo>
                <a:lnTo>
                  <a:pt x="2219" y="1316"/>
                </a:lnTo>
                <a:lnTo>
                  <a:pt x="2214" y="1344"/>
                </a:lnTo>
                <a:lnTo>
                  <a:pt x="2207" y="1371"/>
                </a:lnTo>
                <a:lnTo>
                  <a:pt x="2201" y="1398"/>
                </a:lnTo>
                <a:lnTo>
                  <a:pt x="2194" y="1425"/>
                </a:lnTo>
                <a:lnTo>
                  <a:pt x="2186" y="1450"/>
                </a:lnTo>
                <a:lnTo>
                  <a:pt x="2177" y="1477"/>
                </a:lnTo>
                <a:lnTo>
                  <a:pt x="2168" y="1503"/>
                </a:lnTo>
                <a:lnTo>
                  <a:pt x="2158" y="1529"/>
                </a:lnTo>
                <a:lnTo>
                  <a:pt x="2148" y="1553"/>
                </a:lnTo>
                <a:lnTo>
                  <a:pt x="2126" y="1604"/>
                </a:lnTo>
                <a:lnTo>
                  <a:pt x="2101" y="1652"/>
                </a:lnTo>
                <a:lnTo>
                  <a:pt x="2075" y="1698"/>
                </a:lnTo>
                <a:lnTo>
                  <a:pt x="2046" y="1744"/>
                </a:lnTo>
                <a:lnTo>
                  <a:pt x="2014" y="1788"/>
                </a:lnTo>
                <a:lnTo>
                  <a:pt x="1981" y="1830"/>
                </a:lnTo>
                <a:lnTo>
                  <a:pt x="1946" y="1871"/>
                </a:lnTo>
                <a:lnTo>
                  <a:pt x="1909" y="1910"/>
                </a:lnTo>
                <a:lnTo>
                  <a:pt x="1870" y="1947"/>
                </a:lnTo>
                <a:lnTo>
                  <a:pt x="1830" y="1981"/>
                </a:lnTo>
                <a:lnTo>
                  <a:pt x="1787" y="2015"/>
                </a:lnTo>
                <a:lnTo>
                  <a:pt x="1744" y="2046"/>
                </a:lnTo>
                <a:lnTo>
                  <a:pt x="1698" y="2075"/>
                </a:lnTo>
                <a:lnTo>
                  <a:pt x="1651" y="2102"/>
                </a:lnTo>
                <a:lnTo>
                  <a:pt x="1603" y="2126"/>
                </a:lnTo>
                <a:lnTo>
                  <a:pt x="1554" y="2149"/>
                </a:lnTo>
                <a:lnTo>
                  <a:pt x="1528" y="2159"/>
                </a:lnTo>
                <a:lnTo>
                  <a:pt x="1503" y="2169"/>
                </a:lnTo>
                <a:lnTo>
                  <a:pt x="1477" y="2178"/>
                </a:lnTo>
                <a:lnTo>
                  <a:pt x="1451" y="2187"/>
                </a:lnTo>
                <a:lnTo>
                  <a:pt x="1424" y="2195"/>
                </a:lnTo>
                <a:lnTo>
                  <a:pt x="1398" y="2201"/>
                </a:lnTo>
                <a:lnTo>
                  <a:pt x="1371" y="2208"/>
                </a:lnTo>
                <a:lnTo>
                  <a:pt x="1344" y="2215"/>
                </a:lnTo>
                <a:lnTo>
                  <a:pt x="1316" y="2219"/>
                </a:lnTo>
                <a:lnTo>
                  <a:pt x="1288" y="2224"/>
                </a:lnTo>
                <a:lnTo>
                  <a:pt x="1260" y="2228"/>
                </a:lnTo>
                <a:lnTo>
                  <a:pt x="1232" y="2232"/>
                </a:lnTo>
                <a:lnTo>
                  <a:pt x="1204" y="2234"/>
                </a:lnTo>
                <a:lnTo>
                  <a:pt x="1175" y="2236"/>
                </a:lnTo>
                <a:lnTo>
                  <a:pt x="1147" y="2237"/>
                </a:lnTo>
                <a:lnTo>
                  <a:pt x="1118" y="2237"/>
                </a:lnTo>
                <a:lnTo>
                  <a:pt x="1118" y="2237"/>
                </a:lnTo>
                <a:lnTo>
                  <a:pt x="1089" y="2237"/>
                </a:lnTo>
                <a:lnTo>
                  <a:pt x="1060" y="2236"/>
                </a:lnTo>
                <a:lnTo>
                  <a:pt x="1032" y="2234"/>
                </a:lnTo>
                <a:lnTo>
                  <a:pt x="1003" y="2232"/>
                </a:lnTo>
                <a:lnTo>
                  <a:pt x="975" y="2228"/>
                </a:lnTo>
                <a:lnTo>
                  <a:pt x="947" y="2224"/>
                </a:lnTo>
                <a:lnTo>
                  <a:pt x="920" y="2219"/>
                </a:lnTo>
                <a:lnTo>
                  <a:pt x="893" y="2215"/>
                </a:lnTo>
                <a:lnTo>
                  <a:pt x="866" y="2208"/>
                </a:lnTo>
                <a:lnTo>
                  <a:pt x="839" y="2201"/>
                </a:lnTo>
                <a:lnTo>
                  <a:pt x="812" y="2195"/>
                </a:lnTo>
                <a:lnTo>
                  <a:pt x="785" y="2187"/>
                </a:lnTo>
                <a:lnTo>
                  <a:pt x="760" y="2178"/>
                </a:lnTo>
                <a:lnTo>
                  <a:pt x="734" y="2169"/>
                </a:lnTo>
                <a:lnTo>
                  <a:pt x="708" y="2159"/>
                </a:lnTo>
                <a:lnTo>
                  <a:pt x="683" y="2149"/>
                </a:lnTo>
                <a:lnTo>
                  <a:pt x="633" y="2126"/>
                </a:lnTo>
                <a:lnTo>
                  <a:pt x="585" y="2102"/>
                </a:lnTo>
                <a:lnTo>
                  <a:pt x="538" y="2075"/>
                </a:lnTo>
                <a:lnTo>
                  <a:pt x="493" y="2046"/>
                </a:lnTo>
                <a:lnTo>
                  <a:pt x="449" y="2015"/>
                </a:lnTo>
                <a:lnTo>
                  <a:pt x="407" y="1981"/>
                </a:lnTo>
                <a:lnTo>
                  <a:pt x="366" y="1947"/>
                </a:lnTo>
                <a:lnTo>
                  <a:pt x="327" y="1910"/>
                </a:lnTo>
                <a:lnTo>
                  <a:pt x="290" y="1871"/>
                </a:lnTo>
                <a:lnTo>
                  <a:pt x="255" y="1830"/>
                </a:lnTo>
                <a:lnTo>
                  <a:pt x="222" y="1788"/>
                </a:lnTo>
                <a:lnTo>
                  <a:pt x="191" y="1744"/>
                </a:lnTo>
                <a:lnTo>
                  <a:pt x="162" y="1698"/>
                </a:lnTo>
                <a:lnTo>
                  <a:pt x="135" y="1652"/>
                </a:lnTo>
                <a:lnTo>
                  <a:pt x="109" y="1604"/>
                </a:lnTo>
                <a:lnTo>
                  <a:pt x="87" y="1553"/>
                </a:lnTo>
                <a:lnTo>
                  <a:pt x="77" y="1529"/>
                </a:lnTo>
                <a:lnTo>
                  <a:pt x="67" y="1503"/>
                </a:lnTo>
                <a:lnTo>
                  <a:pt x="58" y="1477"/>
                </a:lnTo>
                <a:lnTo>
                  <a:pt x="50" y="1450"/>
                </a:lnTo>
                <a:lnTo>
                  <a:pt x="42" y="1425"/>
                </a:lnTo>
                <a:lnTo>
                  <a:pt x="35" y="1398"/>
                </a:lnTo>
                <a:lnTo>
                  <a:pt x="28" y="1371"/>
                </a:lnTo>
                <a:lnTo>
                  <a:pt x="22" y="1344"/>
                </a:lnTo>
                <a:lnTo>
                  <a:pt x="17" y="1316"/>
                </a:lnTo>
                <a:lnTo>
                  <a:pt x="12" y="1288"/>
                </a:lnTo>
                <a:lnTo>
                  <a:pt x="9" y="1260"/>
                </a:lnTo>
                <a:lnTo>
                  <a:pt x="6" y="1233"/>
                </a:lnTo>
                <a:lnTo>
                  <a:pt x="3" y="1205"/>
                </a:lnTo>
                <a:lnTo>
                  <a:pt x="1" y="1176"/>
                </a:lnTo>
                <a:lnTo>
                  <a:pt x="0" y="1148"/>
                </a:lnTo>
                <a:lnTo>
                  <a:pt x="0" y="1119"/>
                </a:lnTo>
                <a:lnTo>
                  <a:pt x="0" y="1119"/>
                </a:lnTo>
                <a:lnTo>
                  <a:pt x="0" y="1089"/>
                </a:lnTo>
                <a:lnTo>
                  <a:pt x="1" y="1060"/>
                </a:lnTo>
                <a:lnTo>
                  <a:pt x="3" y="1033"/>
                </a:lnTo>
                <a:lnTo>
                  <a:pt x="6" y="1003"/>
                </a:lnTo>
                <a:lnTo>
                  <a:pt x="9" y="976"/>
                </a:lnTo>
                <a:lnTo>
                  <a:pt x="12" y="948"/>
                </a:lnTo>
                <a:lnTo>
                  <a:pt x="17" y="921"/>
                </a:lnTo>
                <a:lnTo>
                  <a:pt x="22" y="893"/>
                </a:lnTo>
                <a:lnTo>
                  <a:pt x="28" y="866"/>
                </a:lnTo>
                <a:lnTo>
                  <a:pt x="35" y="839"/>
                </a:lnTo>
                <a:lnTo>
                  <a:pt x="42" y="812"/>
                </a:lnTo>
                <a:lnTo>
                  <a:pt x="50" y="786"/>
                </a:lnTo>
                <a:lnTo>
                  <a:pt x="58" y="760"/>
                </a:lnTo>
                <a:lnTo>
                  <a:pt x="67" y="734"/>
                </a:lnTo>
                <a:lnTo>
                  <a:pt x="77" y="708"/>
                </a:lnTo>
                <a:lnTo>
                  <a:pt x="87" y="683"/>
                </a:lnTo>
                <a:lnTo>
                  <a:pt x="109" y="634"/>
                </a:lnTo>
                <a:lnTo>
                  <a:pt x="135" y="586"/>
                </a:lnTo>
                <a:lnTo>
                  <a:pt x="162" y="539"/>
                </a:lnTo>
                <a:lnTo>
                  <a:pt x="191" y="493"/>
                </a:lnTo>
                <a:lnTo>
                  <a:pt x="222" y="449"/>
                </a:lnTo>
                <a:lnTo>
                  <a:pt x="255" y="407"/>
                </a:lnTo>
                <a:lnTo>
                  <a:pt x="290" y="367"/>
                </a:lnTo>
                <a:lnTo>
                  <a:pt x="327" y="327"/>
                </a:lnTo>
                <a:lnTo>
                  <a:pt x="366" y="291"/>
                </a:lnTo>
                <a:lnTo>
                  <a:pt x="407" y="255"/>
                </a:lnTo>
                <a:lnTo>
                  <a:pt x="449" y="222"/>
                </a:lnTo>
                <a:lnTo>
                  <a:pt x="493" y="191"/>
                </a:lnTo>
                <a:lnTo>
                  <a:pt x="538" y="162"/>
                </a:lnTo>
                <a:lnTo>
                  <a:pt x="585" y="135"/>
                </a:lnTo>
                <a:lnTo>
                  <a:pt x="633" y="110"/>
                </a:lnTo>
                <a:lnTo>
                  <a:pt x="683" y="87"/>
                </a:lnTo>
                <a:lnTo>
                  <a:pt x="708" y="77"/>
                </a:lnTo>
                <a:lnTo>
                  <a:pt x="734" y="67"/>
                </a:lnTo>
                <a:lnTo>
                  <a:pt x="760" y="58"/>
                </a:lnTo>
                <a:lnTo>
                  <a:pt x="785" y="50"/>
                </a:lnTo>
                <a:lnTo>
                  <a:pt x="812" y="42"/>
                </a:lnTo>
                <a:lnTo>
                  <a:pt x="839" y="35"/>
                </a:lnTo>
                <a:lnTo>
                  <a:pt x="866" y="28"/>
                </a:lnTo>
                <a:lnTo>
                  <a:pt x="893" y="22"/>
                </a:lnTo>
                <a:lnTo>
                  <a:pt x="920" y="17"/>
                </a:lnTo>
                <a:lnTo>
                  <a:pt x="947" y="12"/>
                </a:lnTo>
                <a:lnTo>
                  <a:pt x="975" y="9"/>
                </a:lnTo>
                <a:lnTo>
                  <a:pt x="1003" y="6"/>
                </a:lnTo>
                <a:lnTo>
                  <a:pt x="1032" y="3"/>
                </a:lnTo>
                <a:lnTo>
                  <a:pt x="1060" y="1"/>
                </a:lnTo>
                <a:lnTo>
                  <a:pt x="1089" y="0"/>
                </a:lnTo>
                <a:lnTo>
                  <a:pt x="1118" y="0"/>
                </a:lnTo>
                <a:lnTo>
                  <a:pt x="1118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  <cdr:sp macro="" textlink="">
        <cdr:nvSpPr>
          <cdr:cNvPr id="7" name="Freeform 6">
            <a:extLst xmlns:a="http://schemas.openxmlformats.org/drawingml/2006/main">
              <a:ext uri="{FF2B5EF4-FFF2-40B4-BE49-F238E27FC236}">
                <a16:creationId xmlns:a16="http://schemas.microsoft.com/office/drawing/2014/main" id="{B570EE81-0157-2745-8551-440FDD3A6166}"/>
              </a:ext>
            </a:extLst>
          </cdr:cNvPr>
          <cdr:cNvSpPr>
            <a:spLocks xmlns:a="http://schemas.openxmlformats.org/drawingml/2006/main"/>
          </cdr:cNvSpPr>
        </cdr:nvSpPr>
        <cdr:spPr bwMode="auto">
          <a:xfrm xmlns:a="http://schemas.openxmlformats.org/drawingml/2006/main">
            <a:off x="-8014" y="-1052"/>
            <a:ext cx="0" cy="0"/>
          </a:xfrm>
          <a:custGeom xmlns:a="http://schemas.openxmlformats.org/drawingml/2006/main">
            <a:avLst/>
            <a:gdLst>
              <a:gd name="T0" fmla="*/ 69 w 178"/>
              <a:gd name="T1" fmla="*/ 0 h 136"/>
              <a:gd name="T2" fmla="*/ 69 w 178"/>
              <a:gd name="T3" fmla="*/ 0 h 136"/>
              <a:gd name="T4" fmla="*/ 54 w 178"/>
              <a:gd name="T5" fmla="*/ 1 h 136"/>
              <a:gd name="T6" fmla="*/ 41 w 178"/>
              <a:gd name="T7" fmla="*/ 5 h 136"/>
              <a:gd name="T8" fmla="*/ 35 w 178"/>
              <a:gd name="T9" fmla="*/ 7 h 136"/>
              <a:gd name="T10" fmla="*/ 29 w 178"/>
              <a:gd name="T11" fmla="*/ 11 h 136"/>
              <a:gd name="T12" fmla="*/ 24 w 178"/>
              <a:gd name="T13" fmla="*/ 14 h 136"/>
              <a:gd name="T14" fmla="*/ 19 w 178"/>
              <a:gd name="T15" fmla="*/ 19 h 136"/>
              <a:gd name="T16" fmla="*/ 15 w 178"/>
              <a:gd name="T17" fmla="*/ 23 h 136"/>
              <a:gd name="T18" fmla="*/ 11 w 178"/>
              <a:gd name="T19" fmla="*/ 29 h 136"/>
              <a:gd name="T20" fmla="*/ 8 w 178"/>
              <a:gd name="T21" fmla="*/ 34 h 136"/>
              <a:gd name="T22" fmla="*/ 6 w 178"/>
              <a:gd name="T23" fmla="*/ 40 h 136"/>
              <a:gd name="T24" fmla="*/ 2 w 178"/>
              <a:gd name="T25" fmla="*/ 53 h 136"/>
              <a:gd name="T26" fmla="*/ 0 w 178"/>
              <a:gd name="T27" fmla="*/ 68 h 136"/>
              <a:gd name="T28" fmla="*/ 0 w 178"/>
              <a:gd name="T29" fmla="*/ 68 h 136"/>
              <a:gd name="T30" fmla="*/ 2 w 178"/>
              <a:gd name="T31" fmla="*/ 82 h 136"/>
              <a:gd name="T32" fmla="*/ 6 w 178"/>
              <a:gd name="T33" fmla="*/ 96 h 136"/>
              <a:gd name="T34" fmla="*/ 8 w 178"/>
              <a:gd name="T35" fmla="*/ 102 h 136"/>
              <a:gd name="T36" fmla="*/ 11 w 178"/>
              <a:gd name="T37" fmla="*/ 108 h 136"/>
              <a:gd name="T38" fmla="*/ 15 w 178"/>
              <a:gd name="T39" fmla="*/ 112 h 136"/>
              <a:gd name="T40" fmla="*/ 19 w 178"/>
              <a:gd name="T41" fmla="*/ 117 h 136"/>
              <a:gd name="T42" fmla="*/ 24 w 178"/>
              <a:gd name="T43" fmla="*/ 121 h 136"/>
              <a:gd name="T44" fmla="*/ 29 w 178"/>
              <a:gd name="T45" fmla="*/ 126 h 136"/>
              <a:gd name="T46" fmla="*/ 35 w 178"/>
              <a:gd name="T47" fmla="*/ 128 h 136"/>
              <a:gd name="T48" fmla="*/ 41 w 178"/>
              <a:gd name="T49" fmla="*/ 131 h 136"/>
              <a:gd name="T50" fmla="*/ 54 w 178"/>
              <a:gd name="T51" fmla="*/ 135 h 136"/>
              <a:gd name="T52" fmla="*/ 69 w 178"/>
              <a:gd name="T53" fmla="*/ 136 h 136"/>
              <a:gd name="T54" fmla="*/ 110 w 178"/>
              <a:gd name="T55" fmla="*/ 136 h 136"/>
              <a:gd name="T56" fmla="*/ 110 w 178"/>
              <a:gd name="T57" fmla="*/ 136 h 136"/>
              <a:gd name="T58" fmla="*/ 124 w 178"/>
              <a:gd name="T59" fmla="*/ 135 h 136"/>
              <a:gd name="T60" fmla="*/ 138 w 178"/>
              <a:gd name="T61" fmla="*/ 131 h 136"/>
              <a:gd name="T62" fmla="*/ 144 w 178"/>
              <a:gd name="T63" fmla="*/ 128 h 136"/>
              <a:gd name="T64" fmla="*/ 150 w 178"/>
              <a:gd name="T65" fmla="*/ 126 h 136"/>
              <a:gd name="T66" fmla="*/ 154 w 178"/>
              <a:gd name="T67" fmla="*/ 121 h 136"/>
              <a:gd name="T68" fmla="*/ 159 w 178"/>
              <a:gd name="T69" fmla="*/ 117 h 136"/>
              <a:gd name="T70" fmla="*/ 163 w 178"/>
              <a:gd name="T71" fmla="*/ 112 h 136"/>
              <a:gd name="T72" fmla="*/ 168 w 178"/>
              <a:gd name="T73" fmla="*/ 108 h 136"/>
              <a:gd name="T74" fmla="*/ 170 w 178"/>
              <a:gd name="T75" fmla="*/ 102 h 136"/>
              <a:gd name="T76" fmla="*/ 173 w 178"/>
              <a:gd name="T77" fmla="*/ 96 h 136"/>
              <a:gd name="T78" fmla="*/ 177 w 178"/>
              <a:gd name="T79" fmla="*/ 82 h 136"/>
              <a:gd name="T80" fmla="*/ 178 w 178"/>
              <a:gd name="T81" fmla="*/ 68 h 136"/>
              <a:gd name="T82" fmla="*/ 178 w 178"/>
              <a:gd name="T83" fmla="*/ 68 h 136"/>
              <a:gd name="T84" fmla="*/ 177 w 178"/>
              <a:gd name="T85" fmla="*/ 53 h 136"/>
              <a:gd name="T86" fmla="*/ 173 w 178"/>
              <a:gd name="T87" fmla="*/ 40 h 136"/>
              <a:gd name="T88" fmla="*/ 170 w 178"/>
              <a:gd name="T89" fmla="*/ 34 h 136"/>
              <a:gd name="T90" fmla="*/ 168 w 178"/>
              <a:gd name="T91" fmla="*/ 29 h 136"/>
              <a:gd name="T92" fmla="*/ 163 w 178"/>
              <a:gd name="T93" fmla="*/ 23 h 136"/>
              <a:gd name="T94" fmla="*/ 159 w 178"/>
              <a:gd name="T95" fmla="*/ 19 h 136"/>
              <a:gd name="T96" fmla="*/ 154 w 178"/>
              <a:gd name="T97" fmla="*/ 14 h 136"/>
              <a:gd name="T98" fmla="*/ 150 w 178"/>
              <a:gd name="T99" fmla="*/ 11 h 136"/>
              <a:gd name="T100" fmla="*/ 144 w 178"/>
              <a:gd name="T101" fmla="*/ 7 h 136"/>
              <a:gd name="T102" fmla="*/ 138 w 178"/>
              <a:gd name="T103" fmla="*/ 5 h 136"/>
              <a:gd name="T104" fmla="*/ 124 w 178"/>
              <a:gd name="T105" fmla="*/ 1 h 136"/>
              <a:gd name="T106" fmla="*/ 110 w 178"/>
              <a:gd name="T107" fmla="*/ 0 h 136"/>
              <a:gd name="T108" fmla="*/ 69 w 178"/>
              <a:gd name="T10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136">
                <a:moveTo>
                  <a:pt x="69" y="0"/>
                </a:moveTo>
                <a:lnTo>
                  <a:pt x="69" y="0"/>
                </a:lnTo>
                <a:lnTo>
                  <a:pt x="54" y="1"/>
                </a:lnTo>
                <a:lnTo>
                  <a:pt x="41" y="5"/>
                </a:lnTo>
                <a:lnTo>
                  <a:pt x="35" y="7"/>
                </a:lnTo>
                <a:lnTo>
                  <a:pt x="29" y="11"/>
                </a:lnTo>
                <a:lnTo>
                  <a:pt x="24" y="14"/>
                </a:lnTo>
                <a:lnTo>
                  <a:pt x="19" y="19"/>
                </a:lnTo>
                <a:lnTo>
                  <a:pt x="15" y="23"/>
                </a:lnTo>
                <a:lnTo>
                  <a:pt x="11" y="29"/>
                </a:lnTo>
                <a:lnTo>
                  <a:pt x="8" y="34"/>
                </a:lnTo>
                <a:lnTo>
                  <a:pt x="6" y="40"/>
                </a:lnTo>
                <a:lnTo>
                  <a:pt x="2" y="53"/>
                </a:lnTo>
                <a:lnTo>
                  <a:pt x="0" y="68"/>
                </a:lnTo>
                <a:lnTo>
                  <a:pt x="0" y="68"/>
                </a:lnTo>
                <a:lnTo>
                  <a:pt x="2" y="82"/>
                </a:lnTo>
                <a:lnTo>
                  <a:pt x="6" y="96"/>
                </a:lnTo>
                <a:lnTo>
                  <a:pt x="8" y="102"/>
                </a:lnTo>
                <a:lnTo>
                  <a:pt x="11" y="108"/>
                </a:lnTo>
                <a:lnTo>
                  <a:pt x="15" y="112"/>
                </a:lnTo>
                <a:lnTo>
                  <a:pt x="19" y="117"/>
                </a:lnTo>
                <a:lnTo>
                  <a:pt x="24" y="121"/>
                </a:lnTo>
                <a:lnTo>
                  <a:pt x="29" y="126"/>
                </a:lnTo>
                <a:lnTo>
                  <a:pt x="35" y="128"/>
                </a:lnTo>
                <a:lnTo>
                  <a:pt x="41" y="131"/>
                </a:lnTo>
                <a:lnTo>
                  <a:pt x="54" y="135"/>
                </a:lnTo>
                <a:lnTo>
                  <a:pt x="69" y="136"/>
                </a:lnTo>
                <a:lnTo>
                  <a:pt x="110" y="136"/>
                </a:lnTo>
                <a:lnTo>
                  <a:pt x="110" y="136"/>
                </a:lnTo>
                <a:lnTo>
                  <a:pt x="124" y="135"/>
                </a:lnTo>
                <a:lnTo>
                  <a:pt x="138" y="131"/>
                </a:lnTo>
                <a:lnTo>
                  <a:pt x="144" y="128"/>
                </a:lnTo>
                <a:lnTo>
                  <a:pt x="150" y="126"/>
                </a:lnTo>
                <a:lnTo>
                  <a:pt x="154" y="121"/>
                </a:lnTo>
                <a:lnTo>
                  <a:pt x="159" y="117"/>
                </a:lnTo>
                <a:lnTo>
                  <a:pt x="163" y="112"/>
                </a:lnTo>
                <a:lnTo>
                  <a:pt x="168" y="108"/>
                </a:lnTo>
                <a:lnTo>
                  <a:pt x="170" y="102"/>
                </a:lnTo>
                <a:lnTo>
                  <a:pt x="173" y="96"/>
                </a:lnTo>
                <a:lnTo>
                  <a:pt x="177" y="82"/>
                </a:lnTo>
                <a:lnTo>
                  <a:pt x="178" y="68"/>
                </a:lnTo>
                <a:lnTo>
                  <a:pt x="178" y="68"/>
                </a:lnTo>
                <a:lnTo>
                  <a:pt x="177" y="53"/>
                </a:lnTo>
                <a:lnTo>
                  <a:pt x="173" y="40"/>
                </a:lnTo>
                <a:lnTo>
                  <a:pt x="170" y="34"/>
                </a:lnTo>
                <a:lnTo>
                  <a:pt x="168" y="29"/>
                </a:lnTo>
                <a:lnTo>
                  <a:pt x="163" y="23"/>
                </a:lnTo>
                <a:lnTo>
                  <a:pt x="159" y="19"/>
                </a:lnTo>
                <a:lnTo>
                  <a:pt x="154" y="14"/>
                </a:lnTo>
                <a:lnTo>
                  <a:pt x="150" y="11"/>
                </a:lnTo>
                <a:lnTo>
                  <a:pt x="144" y="7"/>
                </a:lnTo>
                <a:lnTo>
                  <a:pt x="138" y="5"/>
                </a:lnTo>
                <a:lnTo>
                  <a:pt x="124" y="1"/>
                </a:lnTo>
                <a:lnTo>
                  <a:pt x="110" y="0"/>
                </a:lnTo>
                <a:lnTo>
                  <a:pt x="69" y="0"/>
                </a:lnTo>
                <a:close/>
              </a:path>
            </a:pathLst>
          </a:custGeom>
          <a:solidFill xmlns:a="http://schemas.openxmlformats.org/drawingml/2006/main">
            <a:srgbClr val="000000"/>
          </a:solidFill>
          <a:ln xmlns:a="http://schemas.openxmlformats.org/drawingml/2006/main">
            <a:noFill/>
          </a:ln>
          <a:extLst xmlns:a="http://schemas.openxmlformats.org/drawingml/2006/main"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cdr:spPr>
        <cdr:txBody>
          <a:bodyPr xmlns:a="http://schemas.openxmlformats.org/drawingml/2006/main" vert="horz" wrap="square" lIns="91440" tIns="45720" rIns="91440" bIns="45720" numCol="1" anchor="t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2D42FE-F399-91F4-1199-B2D573AD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7E3FF-7BB4-F88A-6D5F-F48B0FB968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F426A-A460-4F56-AF9A-683B2BA1785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3A3809-852A-D8B1-BE10-D908F8E253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82AE0-1F1D-15AC-D58F-96E1DD8A8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EE68B-4C14-442C-9863-77A30457E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68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96EB1-8DF6-423C-B5A5-E2EBFBBF2C0E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44351-349C-4582-AF32-12976081C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9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93C93-61B0-D344-B752-C8D5E2012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813AA6-0CF1-2CFF-EB85-453261515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D5BF4F-7E41-51F8-5BB4-0B97C2D18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34AE7-09E7-D4F7-4181-617318F9E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44351-349C-4582-AF32-12976081C9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80AA2-95D2-F60E-BF0C-7BCB3214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2E3A1-3CF8-5A81-E366-7D1D772BA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98E4F-64ED-659D-63BF-6FF21E5D0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65D6A-A20E-BD4B-806B-12906E905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44351-349C-4582-AF32-12976081C9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1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E2CB5-B31A-4DAA-BD43-61AE29DF6B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2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>
            <a:extLst>
              <a:ext uri="{FF2B5EF4-FFF2-40B4-BE49-F238E27FC236}">
                <a16:creationId xmlns:a16="http://schemas.microsoft.com/office/drawing/2014/main" id="{00AE4DA4-7AA1-469C-BA00-A4FB3204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65" y="1849890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i="0" kern="1200" baseline="0" dirty="0">
                <a:solidFill>
                  <a:srgbClr val="20558A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cxnSp>
        <p:nvCxnSpPr>
          <p:cNvPr id="3" name="Line">
            <a:extLst>
              <a:ext uri="{FF2B5EF4-FFF2-40B4-BE49-F238E27FC236}">
                <a16:creationId xmlns:a16="http://schemas.microsoft.com/office/drawing/2014/main" id="{A4851BDC-EAA4-49C4-BBB5-85AD4B9FA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180" y="3429000"/>
            <a:ext cx="11073839" cy="0"/>
          </a:xfrm>
          <a:prstGeom prst="line">
            <a:avLst/>
          </a:prstGeom>
          <a:ln w="19050">
            <a:solidFill>
              <a:srgbClr val="20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">
            <a:extLst>
              <a:ext uri="{FF2B5EF4-FFF2-40B4-BE49-F238E27FC236}">
                <a16:creationId xmlns:a16="http://schemas.microsoft.com/office/drawing/2014/main" id="{D39219F0-BE15-452D-9098-D5A7EA1721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180" y="3703068"/>
            <a:ext cx="11123154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FD6D587C-649B-4604-B15A-601FB137A3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180" y="4192254"/>
            <a:ext cx="11123154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87B61E2A-3EC6-4004-B404-7124A13F85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865" y="6172201"/>
            <a:ext cx="11123154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350794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eck Title">
            <a:extLst>
              <a:ext uri="{FF2B5EF4-FFF2-40B4-BE49-F238E27FC236}">
                <a16:creationId xmlns:a16="http://schemas.microsoft.com/office/drawing/2014/main" id="{7A4357C8-6386-4B36-A2EC-426BDD121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654D8D0-1FD3-4E7D-AD34-4CC7FC02C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A27A6A25-8474-492A-B7DC-023C91824A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4" name="Shape">
            <a:extLst>
              <a:ext uri="{FF2B5EF4-FFF2-40B4-BE49-F238E27FC236}">
                <a16:creationId xmlns:a16="http://schemas.microsoft.com/office/drawing/2014/main" id="{CAE092BC-1D7E-403B-B3EC-FFA497B3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4827" y="1857768"/>
            <a:ext cx="3657600" cy="4606532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Heading">
            <a:extLst>
              <a:ext uri="{FF2B5EF4-FFF2-40B4-BE49-F238E27FC236}">
                <a16:creationId xmlns:a16="http://schemas.microsoft.com/office/drawing/2014/main" id="{AB3A5235-C18D-4A51-968D-22BB77BD47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9464" y="1969110"/>
            <a:ext cx="3426555" cy="2606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Section Title</a:t>
            </a:r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01ECAAD3-36D4-4CD8-8BAC-A1762CE5EE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464" y="2284841"/>
            <a:ext cx="3421771" cy="5303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Introduction to this section, which can be one to two lines</a:t>
            </a: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53A8B516-ABBB-4895-9D29-2C0C280749B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9464" y="2971800"/>
            <a:ext cx="3428119" cy="333375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457200" indent="0">
              <a:buFont typeface="Courier New" panose="02070309020205020404" pitchFamily="49" charset="0"/>
              <a:buNone/>
              <a:defRPr sz="12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</p:txBody>
      </p:sp>
      <p:cxnSp>
        <p:nvCxnSpPr>
          <p:cNvPr id="5" name="Line">
            <a:extLst>
              <a:ext uri="{FF2B5EF4-FFF2-40B4-BE49-F238E27FC236}">
                <a16:creationId xmlns:a16="http://schemas.microsoft.com/office/drawing/2014/main" id="{661B7776-714D-4479-8651-BCF7EF936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940300" y="2126704"/>
            <a:ext cx="666299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Heading">
            <a:extLst>
              <a:ext uri="{FF2B5EF4-FFF2-40B4-BE49-F238E27FC236}">
                <a16:creationId xmlns:a16="http://schemas.microsoft.com/office/drawing/2014/main" id="{82EC4FA8-A6A1-4ADB-9B95-B32FBAA0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79092" y="1968569"/>
            <a:ext cx="2651760" cy="31627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Section Title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3A73D80-A587-4562-9A98-F86452171A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79093" y="2284841"/>
            <a:ext cx="7124200" cy="4875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solidFill>
                  <a:srgbClr val="000000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Introduction to this section, which can be one to two lines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35AEA76E-BF4A-4AB7-9700-7FB2389640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79091" y="2968199"/>
            <a:ext cx="7124200" cy="349127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457200" indent="0">
              <a:buFont typeface="Courier New" panose="02070309020205020404" pitchFamily="49" charset="0"/>
              <a:buNone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B482DAE9-1BCD-4CE6-B874-1D2C33C63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0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or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Title">
            <a:extLst>
              <a:ext uri="{FF2B5EF4-FFF2-40B4-BE49-F238E27FC236}">
                <a16:creationId xmlns:a16="http://schemas.microsoft.com/office/drawing/2014/main" id="{2C777CAC-D197-434F-B733-647A796A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040CCC43-F27D-4846-B9AF-DF02CFD37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4761E260-C5FB-41B7-A451-CCD40755FC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4" name="Image">
            <a:extLst>
              <a:ext uri="{FF2B5EF4-FFF2-40B4-BE49-F238E27FC236}">
                <a16:creationId xmlns:a16="http://schemas.microsoft.com/office/drawing/2014/main" id="{C3098E84-38C6-4C6E-AFCA-906B1EC1329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2438" y="1807201"/>
            <a:ext cx="5765800" cy="47586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 algn="ctr">
              <a:buNone/>
              <a:defRPr sz="1400" b="1"/>
            </a:lvl1pPr>
          </a:lstStyle>
          <a:p>
            <a:r>
              <a:rPr lang="en-US"/>
              <a:t>Click the icon below to insert an image from your computer.</a:t>
            </a:r>
          </a:p>
        </p:txBody>
      </p:sp>
      <p:sp>
        <p:nvSpPr>
          <p:cNvPr id="39" name="Heading">
            <a:extLst>
              <a:ext uri="{FF2B5EF4-FFF2-40B4-BE49-F238E27FC236}">
                <a16:creationId xmlns:a16="http://schemas.microsoft.com/office/drawing/2014/main" id="{82EC4FA8-A6A1-4ADB-9B95-B32FBAA0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42647" y="1807202"/>
            <a:ext cx="2103120" cy="2606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Image Title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3A73D80-A587-4562-9A98-F86452171A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442649" y="2166269"/>
            <a:ext cx="5160644" cy="6023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rgbClr val="000000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Description of image which can be one or two lines</a:t>
            </a:r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BD4B6826-5397-4134-B6CF-D573F3979A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42645" y="2904699"/>
            <a:ext cx="5160645" cy="36611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457200" indent="0">
              <a:buFont typeface="Courier New" panose="02070309020205020404" pitchFamily="49" charset="0"/>
              <a:buNone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2A08A184-117B-4561-889E-53980734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91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eck Title">
            <a:extLst>
              <a:ext uri="{FF2B5EF4-FFF2-40B4-BE49-F238E27FC236}">
                <a16:creationId xmlns:a16="http://schemas.microsoft.com/office/drawing/2014/main" id="{7B7B7E58-EA38-4CB1-AC35-E783457AF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2BA7CD0E-3416-4445-B830-6A0575713D8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380CB404-9278-4289-BACA-FDB6FB37D32A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grpSp>
        <p:nvGrpSpPr>
          <p:cNvPr id="5" name="Shapes">
            <a:extLst>
              <a:ext uri="{FF2B5EF4-FFF2-40B4-BE49-F238E27FC236}">
                <a16:creationId xmlns:a16="http://schemas.microsoft.com/office/drawing/2014/main" id="{328CFE08-629F-45F2-9E40-DF0C132F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43178" y="1780559"/>
            <a:ext cx="10705644" cy="4553934"/>
            <a:chOff x="743178" y="1780559"/>
            <a:chExt cx="10705644" cy="4553934"/>
          </a:xfrm>
        </p:grpSpPr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021B90B0-DB21-487C-9685-0CA4BB033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48874" y="6022642"/>
              <a:ext cx="2532888" cy="3118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0519B961-5F90-4839-8D83-4A70F510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rot="5400000">
              <a:off x="69731" y="2643294"/>
              <a:ext cx="4259119" cy="2533649"/>
            </a:xfrm>
            <a:custGeom>
              <a:avLst/>
              <a:gdLst>
                <a:gd name="connsiteX0" fmla="*/ 0 w 4333557"/>
                <a:gd name="connsiteY0" fmla="*/ 0 h 3201722"/>
                <a:gd name="connsiteX1" fmla="*/ 3896714 w 4333557"/>
                <a:gd name="connsiteY1" fmla="*/ 0 h 3201722"/>
                <a:gd name="connsiteX2" fmla="*/ 4333557 w 4333557"/>
                <a:gd name="connsiteY2" fmla="*/ 1600861 h 3201722"/>
                <a:gd name="connsiteX3" fmla="*/ 3896714 w 4333557"/>
                <a:gd name="connsiteY3" fmla="*/ 3201722 h 3201722"/>
                <a:gd name="connsiteX4" fmla="*/ 0 w 4333557"/>
                <a:gd name="connsiteY4" fmla="*/ 3201722 h 3201722"/>
                <a:gd name="connsiteX5" fmla="*/ 0 w 4333557"/>
                <a:gd name="connsiteY5" fmla="*/ 0 h 3201722"/>
                <a:gd name="connsiteX0" fmla="*/ 0 w 3910479"/>
                <a:gd name="connsiteY0" fmla="*/ 0 h 3201722"/>
                <a:gd name="connsiteX1" fmla="*/ 3896714 w 3910479"/>
                <a:gd name="connsiteY1" fmla="*/ 0 h 3201722"/>
                <a:gd name="connsiteX2" fmla="*/ 3910479 w 3910479"/>
                <a:gd name="connsiteY2" fmla="*/ 1546270 h 3201722"/>
                <a:gd name="connsiteX3" fmla="*/ 3896714 w 3910479"/>
                <a:gd name="connsiteY3" fmla="*/ 3201722 h 3201722"/>
                <a:gd name="connsiteX4" fmla="*/ 0 w 3910479"/>
                <a:gd name="connsiteY4" fmla="*/ 3201722 h 3201722"/>
                <a:gd name="connsiteX5" fmla="*/ 0 w 3910479"/>
                <a:gd name="connsiteY5" fmla="*/ 0 h 320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0479" h="3201722">
                  <a:moveTo>
                    <a:pt x="0" y="0"/>
                  </a:moveTo>
                  <a:lnTo>
                    <a:pt x="3896714" y="0"/>
                  </a:lnTo>
                  <a:lnTo>
                    <a:pt x="3910479" y="1546270"/>
                  </a:lnTo>
                  <a:lnTo>
                    <a:pt x="3896714" y="3201722"/>
                  </a:lnTo>
                  <a:lnTo>
                    <a:pt x="0" y="3201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200" b="1" kern="0">
                <a:solidFill>
                  <a:prstClr val="white"/>
                </a:solidFill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48ADE09-FE51-426C-9811-0A1EE799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746997" y="1842414"/>
              <a:ext cx="2870534" cy="661381"/>
            </a:xfrm>
            <a:prstGeom prst="rect">
              <a:avLst/>
            </a:prstGeom>
            <a:solidFill>
              <a:srgbClr val="178481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t"/>
            <a:lstStyle/>
            <a:p>
              <a:pPr defTabSz="1219170">
                <a:lnSpc>
                  <a:spcPct val="106000"/>
                </a:lnSpc>
              </a:pPr>
              <a:endParaRPr lang="en-GB" sz="1600" b="1">
                <a:solidFill>
                  <a:prstClr val="white"/>
                </a:solidFill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7C67775-FEB8-4497-875F-B3698D793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flipV="1">
              <a:off x="3468484" y="2503182"/>
              <a:ext cx="149047" cy="210312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600" b="1" kern="0">
                <a:solidFill>
                  <a:prstClr val="white"/>
                </a:solidFill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BF0AB72-8FCA-4B44-8EC5-DF5B29D11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flipH="1" flipV="1">
              <a:off x="743178" y="2503182"/>
              <a:ext cx="166428" cy="210312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600" b="1" kern="0">
                <a:solidFill>
                  <a:prstClr val="white"/>
                </a:solidFill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A9EC692-A116-411A-A598-B9749B55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gray">
            <a:xfrm rot="5400000">
              <a:off x="3989095" y="2646906"/>
              <a:ext cx="4251685" cy="2533648"/>
            </a:xfrm>
            <a:custGeom>
              <a:avLst/>
              <a:gdLst>
                <a:gd name="connsiteX0" fmla="*/ 0 w 4333557"/>
                <a:gd name="connsiteY0" fmla="*/ 0 h 3201722"/>
                <a:gd name="connsiteX1" fmla="*/ 3896714 w 4333557"/>
                <a:gd name="connsiteY1" fmla="*/ 0 h 3201722"/>
                <a:gd name="connsiteX2" fmla="*/ 4333557 w 4333557"/>
                <a:gd name="connsiteY2" fmla="*/ 1600861 h 3201722"/>
                <a:gd name="connsiteX3" fmla="*/ 3896714 w 4333557"/>
                <a:gd name="connsiteY3" fmla="*/ 3201722 h 3201722"/>
                <a:gd name="connsiteX4" fmla="*/ 0 w 4333557"/>
                <a:gd name="connsiteY4" fmla="*/ 3201722 h 3201722"/>
                <a:gd name="connsiteX5" fmla="*/ 0 w 4333557"/>
                <a:gd name="connsiteY5" fmla="*/ 0 h 3201722"/>
                <a:gd name="connsiteX0" fmla="*/ 0 w 3910479"/>
                <a:gd name="connsiteY0" fmla="*/ 0 h 3201722"/>
                <a:gd name="connsiteX1" fmla="*/ 3896714 w 3910479"/>
                <a:gd name="connsiteY1" fmla="*/ 0 h 3201722"/>
                <a:gd name="connsiteX2" fmla="*/ 3910479 w 3910479"/>
                <a:gd name="connsiteY2" fmla="*/ 1546270 h 3201722"/>
                <a:gd name="connsiteX3" fmla="*/ 3896714 w 3910479"/>
                <a:gd name="connsiteY3" fmla="*/ 3201722 h 3201722"/>
                <a:gd name="connsiteX4" fmla="*/ 0 w 3910479"/>
                <a:gd name="connsiteY4" fmla="*/ 3201722 h 3201722"/>
                <a:gd name="connsiteX5" fmla="*/ 0 w 3910479"/>
                <a:gd name="connsiteY5" fmla="*/ 0 h 320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0479" h="3201722">
                  <a:moveTo>
                    <a:pt x="0" y="0"/>
                  </a:moveTo>
                  <a:lnTo>
                    <a:pt x="3896714" y="0"/>
                  </a:lnTo>
                  <a:lnTo>
                    <a:pt x="3910479" y="1546270"/>
                  </a:lnTo>
                  <a:lnTo>
                    <a:pt x="3896714" y="3201722"/>
                  </a:lnTo>
                  <a:lnTo>
                    <a:pt x="0" y="3201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200" b="1" kern="0">
                <a:solidFill>
                  <a:prstClr val="white"/>
                </a:solidFill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6F304C1-439D-4C77-AD32-E2B96FFB7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4662643" y="1846093"/>
              <a:ext cx="2870534" cy="661381"/>
            </a:xfrm>
            <a:prstGeom prst="rect">
              <a:avLst/>
            </a:prstGeom>
            <a:solidFill>
              <a:srgbClr val="20558A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t"/>
            <a:lstStyle/>
            <a:p>
              <a:pPr defTabSz="1219170">
                <a:lnSpc>
                  <a:spcPct val="106000"/>
                </a:lnSpc>
              </a:pPr>
              <a:endParaRPr lang="en-GB" sz="1600" b="1">
                <a:solidFill>
                  <a:prstClr val="white"/>
                </a:solidFill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66E6518B-4991-41C5-833F-BA49AF0F7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flipV="1">
              <a:off x="7384130" y="2507475"/>
              <a:ext cx="149047" cy="210312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600" b="1" kern="0">
                <a:solidFill>
                  <a:prstClr val="white"/>
                </a:solidFill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878121D8-F5F5-4B1A-B728-53018E811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flipH="1" flipV="1">
              <a:off x="4658824" y="2507475"/>
              <a:ext cx="166428" cy="210312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600" b="1" kern="0">
                <a:solidFill>
                  <a:prstClr val="white"/>
                </a:solidFill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C1C9B2C6-49AA-4551-9406-A7026AD38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gray">
            <a:xfrm rot="5400000">
              <a:off x="7894641" y="2653628"/>
              <a:ext cx="4237828" cy="2533648"/>
            </a:xfrm>
            <a:custGeom>
              <a:avLst/>
              <a:gdLst>
                <a:gd name="connsiteX0" fmla="*/ 0 w 4333557"/>
                <a:gd name="connsiteY0" fmla="*/ 0 h 3201722"/>
                <a:gd name="connsiteX1" fmla="*/ 3896714 w 4333557"/>
                <a:gd name="connsiteY1" fmla="*/ 0 h 3201722"/>
                <a:gd name="connsiteX2" fmla="*/ 4333557 w 4333557"/>
                <a:gd name="connsiteY2" fmla="*/ 1600861 h 3201722"/>
                <a:gd name="connsiteX3" fmla="*/ 3896714 w 4333557"/>
                <a:gd name="connsiteY3" fmla="*/ 3201722 h 3201722"/>
                <a:gd name="connsiteX4" fmla="*/ 0 w 4333557"/>
                <a:gd name="connsiteY4" fmla="*/ 3201722 h 3201722"/>
                <a:gd name="connsiteX5" fmla="*/ 0 w 4333557"/>
                <a:gd name="connsiteY5" fmla="*/ 0 h 3201722"/>
                <a:gd name="connsiteX0" fmla="*/ 0 w 3910479"/>
                <a:gd name="connsiteY0" fmla="*/ 0 h 3201722"/>
                <a:gd name="connsiteX1" fmla="*/ 3896714 w 3910479"/>
                <a:gd name="connsiteY1" fmla="*/ 0 h 3201722"/>
                <a:gd name="connsiteX2" fmla="*/ 3910479 w 3910479"/>
                <a:gd name="connsiteY2" fmla="*/ 1546270 h 3201722"/>
                <a:gd name="connsiteX3" fmla="*/ 3896714 w 3910479"/>
                <a:gd name="connsiteY3" fmla="*/ 3201722 h 3201722"/>
                <a:gd name="connsiteX4" fmla="*/ 0 w 3910479"/>
                <a:gd name="connsiteY4" fmla="*/ 3201722 h 3201722"/>
                <a:gd name="connsiteX5" fmla="*/ 0 w 3910479"/>
                <a:gd name="connsiteY5" fmla="*/ 0 h 320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0479" h="3201722">
                  <a:moveTo>
                    <a:pt x="0" y="0"/>
                  </a:moveTo>
                  <a:lnTo>
                    <a:pt x="3896714" y="0"/>
                  </a:lnTo>
                  <a:lnTo>
                    <a:pt x="3910479" y="1546270"/>
                  </a:lnTo>
                  <a:lnTo>
                    <a:pt x="3896714" y="3201722"/>
                  </a:lnTo>
                  <a:lnTo>
                    <a:pt x="0" y="3201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200" b="1" kern="0">
                <a:solidFill>
                  <a:prstClr val="white"/>
                </a:solidFill>
              </a:endParaRPr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F35E3CDA-EECD-4D39-A7E1-2EE2275AD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gray">
            <a:xfrm>
              <a:off x="8578288" y="1849830"/>
              <a:ext cx="2870534" cy="661381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defTabSz="1219170">
                <a:lnSpc>
                  <a:spcPct val="106000"/>
                </a:lnSpc>
              </a:pPr>
              <a:endParaRPr lang="en-GB" sz="1600" b="1">
                <a:solidFill>
                  <a:prstClr val="white"/>
                </a:solidFill>
              </a:endParaRPr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BF1FDD28-1B2E-4A6D-B6D3-EBF08A31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flipV="1">
              <a:off x="11299775" y="2507475"/>
              <a:ext cx="149047" cy="210312"/>
            </a:xfrm>
            <a:prstGeom prst="rtTriangle">
              <a:avLst/>
            </a:prstGeom>
            <a:solidFill>
              <a:srgbClr val="353537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600" b="1" kern="0">
                <a:solidFill>
                  <a:prstClr val="white"/>
                </a:solidFill>
              </a:endParaRPr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E1DC30F6-A40B-480D-AF3B-543E38AAF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 flipH="1" flipV="1">
              <a:off x="8574469" y="2507475"/>
              <a:ext cx="166428" cy="210312"/>
            </a:xfrm>
            <a:prstGeom prst="rtTriangle">
              <a:avLst/>
            </a:prstGeom>
            <a:solidFill>
              <a:srgbClr val="353537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 defTabSz="1219170">
                <a:lnSpc>
                  <a:spcPct val="106000"/>
                </a:lnSpc>
                <a:defRPr/>
              </a:pPr>
              <a:endParaRPr lang="en-GB" sz="1600" b="1" kern="0">
                <a:solidFill>
                  <a:prstClr val="white"/>
                </a:solidFill>
              </a:endParaRPr>
            </a:p>
          </p:txBody>
        </p:sp>
        <p:sp>
          <p:nvSpPr>
            <p:cNvPr id="2" name="Shape">
              <a:extLst>
                <a:ext uri="{FF2B5EF4-FFF2-40B4-BE49-F238E27FC236}">
                  <a16:creationId xmlns:a16="http://schemas.microsoft.com/office/drawing/2014/main" id="{4382C8AE-3678-4F10-941F-4FC5C900D1A7}"/>
                </a:ext>
              </a:extLst>
            </p:cNvPr>
            <p:cNvSpPr/>
            <p:nvPr userDrawn="1"/>
          </p:nvSpPr>
          <p:spPr>
            <a:xfrm>
              <a:off x="932466" y="6022642"/>
              <a:ext cx="2532888" cy="311851"/>
            </a:xfrm>
            <a:prstGeom prst="rect">
              <a:avLst/>
            </a:prstGeom>
            <a:solidFill>
              <a:srgbClr val="1784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67911A1F-0E38-47E4-962C-8C9C3ACE7143}"/>
                </a:ext>
              </a:extLst>
            </p:cNvPr>
            <p:cNvSpPr/>
            <p:nvPr userDrawn="1"/>
          </p:nvSpPr>
          <p:spPr>
            <a:xfrm>
              <a:off x="8746731" y="6022642"/>
              <a:ext cx="2532888" cy="311851"/>
            </a:xfrm>
            <a:prstGeom prst="rect">
              <a:avLst/>
            </a:prstGeom>
            <a:solidFill>
              <a:srgbClr val="616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Heading">
            <a:extLst>
              <a:ext uri="{FF2B5EF4-FFF2-40B4-BE49-F238E27FC236}">
                <a16:creationId xmlns:a16="http://schemas.microsoft.com/office/drawing/2014/main" id="{B474801C-BDB5-46DE-9DF1-70809F007EE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65187" y="1909866"/>
            <a:ext cx="2606040" cy="209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PHASE #</a:t>
            </a:r>
          </a:p>
        </p:txBody>
      </p:sp>
      <p:sp>
        <p:nvSpPr>
          <p:cNvPr id="60" name="Subheading">
            <a:extLst>
              <a:ext uri="{FF2B5EF4-FFF2-40B4-BE49-F238E27FC236}">
                <a16:creationId xmlns:a16="http://schemas.microsoft.com/office/drawing/2014/main" id="{DAE17325-F404-4903-8B7B-7B2769E2093D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65188" y="2119452"/>
            <a:ext cx="2606762" cy="337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Title of Phase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AA3D024D-644D-4806-B348-799A4022488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78149" y="2680730"/>
            <a:ext cx="2242289" cy="322436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Bulleted list of activities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49156C3B-E1C1-43E3-9529-B6475E12456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932466" y="6057942"/>
            <a:ext cx="2533650" cy="2330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Start Date – End Date</a:t>
            </a:r>
          </a:p>
        </p:txBody>
      </p:sp>
      <p:sp>
        <p:nvSpPr>
          <p:cNvPr id="92" name="Heading">
            <a:extLst>
              <a:ext uri="{FF2B5EF4-FFF2-40B4-BE49-F238E27FC236}">
                <a16:creationId xmlns:a16="http://schemas.microsoft.com/office/drawing/2014/main" id="{C0EE5748-EA4B-4CDE-8BC8-A31626184474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97619" y="1909866"/>
            <a:ext cx="2606040" cy="209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PHASE #</a:t>
            </a:r>
          </a:p>
        </p:txBody>
      </p:sp>
      <p:sp>
        <p:nvSpPr>
          <p:cNvPr id="93" name="Subheading">
            <a:extLst>
              <a:ext uri="{FF2B5EF4-FFF2-40B4-BE49-F238E27FC236}">
                <a16:creationId xmlns:a16="http://schemas.microsoft.com/office/drawing/2014/main" id="{CB8CE32F-2B5E-4920-B3D7-3990F91CD102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797619" y="2119452"/>
            <a:ext cx="2606040" cy="337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Title of Phase</a:t>
            </a:r>
          </a:p>
        </p:txBody>
      </p:sp>
      <p:sp>
        <p:nvSpPr>
          <p:cNvPr id="87" name="Text">
            <a:extLst>
              <a:ext uri="{FF2B5EF4-FFF2-40B4-BE49-F238E27FC236}">
                <a16:creationId xmlns:a16="http://schemas.microsoft.com/office/drawing/2014/main" id="{426CEBAB-06B9-45D4-BEC5-37528949DC1B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81487" y="2680730"/>
            <a:ext cx="2242289" cy="322436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Bulleted list of activities</a:t>
            </a:r>
          </a:p>
        </p:txBody>
      </p:sp>
      <p:sp>
        <p:nvSpPr>
          <p:cNvPr id="86" name="Text">
            <a:extLst>
              <a:ext uri="{FF2B5EF4-FFF2-40B4-BE49-F238E27FC236}">
                <a16:creationId xmlns:a16="http://schemas.microsoft.com/office/drawing/2014/main" id="{3F9D1B7E-9D1D-4D05-8133-5546DD7DBC6C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848113" y="6057942"/>
            <a:ext cx="2532888" cy="2377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Start Date – End Date</a:t>
            </a:r>
          </a:p>
        </p:txBody>
      </p:sp>
      <p:sp>
        <p:nvSpPr>
          <p:cNvPr id="94" name="Heading">
            <a:extLst>
              <a:ext uri="{FF2B5EF4-FFF2-40B4-BE49-F238E27FC236}">
                <a16:creationId xmlns:a16="http://schemas.microsoft.com/office/drawing/2014/main" id="{0AC2958F-B210-46F2-A6AB-96BD4BFD4F2B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8706926" y="1909866"/>
            <a:ext cx="2606040" cy="209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PHASE #</a:t>
            </a:r>
          </a:p>
        </p:txBody>
      </p:sp>
      <p:sp>
        <p:nvSpPr>
          <p:cNvPr id="95" name="Subheading">
            <a:extLst>
              <a:ext uri="{FF2B5EF4-FFF2-40B4-BE49-F238E27FC236}">
                <a16:creationId xmlns:a16="http://schemas.microsoft.com/office/drawing/2014/main" id="{DB5805E1-3B72-4229-80D8-D0831446C440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8706926" y="2119452"/>
            <a:ext cx="2606040" cy="337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Title of Phase</a:t>
            </a:r>
          </a:p>
        </p:txBody>
      </p:sp>
      <p:sp>
        <p:nvSpPr>
          <p:cNvPr id="89" name="Text">
            <a:extLst>
              <a:ext uri="{FF2B5EF4-FFF2-40B4-BE49-F238E27FC236}">
                <a16:creationId xmlns:a16="http://schemas.microsoft.com/office/drawing/2014/main" id="{7D09A239-82FE-44EC-B173-E82CD4C773F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8871562" y="2680730"/>
            <a:ext cx="2242289" cy="322436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Bulleted list of activities</a:t>
            </a:r>
          </a:p>
        </p:txBody>
      </p:sp>
      <p:sp>
        <p:nvSpPr>
          <p:cNvPr id="88" name="Text">
            <a:extLst>
              <a:ext uri="{FF2B5EF4-FFF2-40B4-BE49-F238E27FC236}">
                <a16:creationId xmlns:a16="http://schemas.microsoft.com/office/drawing/2014/main" id="{CA515810-E213-4E76-B120-326257B82FBE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746731" y="6057942"/>
            <a:ext cx="2532888" cy="2377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Start Date – End Date</a:t>
            </a:r>
          </a:p>
        </p:txBody>
      </p:sp>
      <p:sp>
        <p:nvSpPr>
          <p:cNvPr id="98" name="Slide Number">
            <a:extLst>
              <a:ext uri="{FF2B5EF4-FFF2-40B4-BE49-F238E27FC236}">
                <a16:creationId xmlns:a16="http://schemas.microsoft.com/office/drawing/2014/main" id="{5303E24E-6A24-4106-B3AE-6BEA81CD3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92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eck Title">
            <a:extLst>
              <a:ext uri="{FF2B5EF4-FFF2-40B4-BE49-F238E27FC236}">
                <a16:creationId xmlns:a16="http://schemas.microsoft.com/office/drawing/2014/main" id="{3793F041-F5A3-4A18-9C44-9C10FBBDC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3C7B1F83-3BF3-4AE5-9D85-FD9E5503A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F80AA21-F1DD-4D4F-A5F3-B98BB684A0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28" name="Image">
            <a:extLst>
              <a:ext uri="{FF2B5EF4-FFF2-40B4-BE49-F238E27FC236}">
                <a16:creationId xmlns:a16="http://schemas.microsoft.com/office/drawing/2014/main" id="{8AC0D091-8382-4C38-8062-9A58EED52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17954" y="2138543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33" name="Heading">
            <a:extLst>
              <a:ext uri="{FF2B5EF4-FFF2-40B4-BE49-F238E27FC236}">
                <a16:creationId xmlns:a16="http://schemas.microsoft.com/office/drawing/2014/main" id="{7AC422F8-EBE3-4F89-BA92-6BDF4A5D7A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1083" y="2917695"/>
            <a:ext cx="2743200" cy="2375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One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60584F3B-1624-4481-A305-A94E911D41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1084" y="3161647"/>
            <a:ext cx="2743200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summary of the information in this section.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2D96DC43-A62D-4728-B668-D3EDE6881F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1085" y="3968297"/>
            <a:ext cx="2743200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894DD192-96F6-4F78-8E29-B973BB85AD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1083" y="4247610"/>
            <a:ext cx="2743200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40" name="Image">
            <a:extLst>
              <a:ext uri="{FF2B5EF4-FFF2-40B4-BE49-F238E27FC236}">
                <a16:creationId xmlns:a16="http://schemas.microsoft.com/office/drawing/2014/main" id="{4B6C103C-EF3C-48BD-82A0-8F6B5BA45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9" hasCustomPrompt="1"/>
          </p:nvPr>
        </p:nvSpPr>
        <p:spPr>
          <a:xfrm>
            <a:off x="4680027" y="2138543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41" name="Heading">
            <a:extLst>
              <a:ext uri="{FF2B5EF4-FFF2-40B4-BE49-F238E27FC236}">
                <a16:creationId xmlns:a16="http://schemas.microsoft.com/office/drawing/2014/main" id="{BFF99631-30FA-458A-8F30-71F8392C374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763156" y="2917695"/>
            <a:ext cx="2743200" cy="2375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Two</a:t>
            </a:r>
          </a:p>
        </p:txBody>
      </p:sp>
      <p:sp>
        <p:nvSpPr>
          <p:cNvPr id="42" name="Text">
            <a:extLst>
              <a:ext uri="{FF2B5EF4-FFF2-40B4-BE49-F238E27FC236}">
                <a16:creationId xmlns:a16="http://schemas.microsoft.com/office/drawing/2014/main" id="{3D8B132E-695B-4932-A5CA-149CB7E4EDD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63157" y="3161647"/>
            <a:ext cx="2743200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summary of the information in this section.</a:t>
            </a:r>
          </a:p>
        </p:txBody>
      </p:sp>
      <p:sp>
        <p:nvSpPr>
          <p:cNvPr id="43" name="Subheading">
            <a:extLst>
              <a:ext uri="{FF2B5EF4-FFF2-40B4-BE49-F238E27FC236}">
                <a16:creationId xmlns:a16="http://schemas.microsoft.com/office/drawing/2014/main" id="{0ACC23F1-933E-47F7-A0BD-61287FF47CE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63158" y="3968297"/>
            <a:ext cx="2743200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4545289C-D1F7-45EC-8D12-D485A71F22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63156" y="4247610"/>
            <a:ext cx="2743200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45" name="Image">
            <a:extLst>
              <a:ext uri="{FF2B5EF4-FFF2-40B4-BE49-F238E27FC236}">
                <a16:creationId xmlns:a16="http://schemas.microsoft.com/office/drawing/2014/main" id="{032CC6A5-E53A-482D-A176-A94A9C1D0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54" hasCustomPrompt="1"/>
          </p:nvPr>
        </p:nvSpPr>
        <p:spPr>
          <a:xfrm>
            <a:off x="8851369" y="2138543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46" name="Heading">
            <a:extLst>
              <a:ext uri="{FF2B5EF4-FFF2-40B4-BE49-F238E27FC236}">
                <a16:creationId xmlns:a16="http://schemas.microsoft.com/office/drawing/2014/main" id="{20657877-89DB-4BCB-8EA4-C0ECFB560D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934498" y="2917695"/>
            <a:ext cx="2743200" cy="2375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Three</a:t>
            </a:r>
          </a:p>
        </p:txBody>
      </p:sp>
      <p:sp>
        <p:nvSpPr>
          <p:cNvPr id="47" name="Text">
            <a:extLst>
              <a:ext uri="{FF2B5EF4-FFF2-40B4-BE49-F238E27FC236}">
                <a16:creationId xmlns:a16="http://schemas.microsoft.com/office/drawing/2014/main" id="{44AF84C2-641F-43DF-8BD6-ABC07486F00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34499" y="3161647"/>
            <a:ext cx="2743200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summary of the information in this section.</a:t>
            </a:r>
          </a:p>
        </p:txBody>
      </p:sp>
      <p:sp>
        <p:nvSpPr>
          <p:cNvPr id="48" name="Subheading">
            <a:extLst>
              <a:ext uri="{FF2B5EF4-FFF2-40B4-BE49-F238E27FC236}">
                <a16:creationId xmlns:a16="http://schemas.microsoft.com/office/drawing/2014/main" id="{45548E7C-C0C4-491F-BB5E-4112EABD0C4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34500" y="3968297"/>
            <a:ext cx="2743200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01B26AD4-D3E1-4A99-898D-AB1E71772E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34498" y="4247610"/>
            <a:ext cx="2743200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25" name="Slide Number">
            <a:extLst>
              <a:ext uri="{FF2B5EF4-FFF2-40B4-BE49-F238E27FC236}">
                <a16:creationId xmlns:a16="http://schemas.microsoft.com/office/drawing/2014/main" id="{C984CA6F-C09D-4A34-A8C7-2D0822B7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eck Title">
            <a:extLst>
              <a:ext uri="{FF2B5EF4-FFF2-40B4-BE49-F238E27FC236}">
                <a16:creationId xmlns:a16="http://schemas.microsoft.com/office/drawing/2014/main" id="{07EE5BDB-0AF8-4AC1-BAB4-E37B66EDF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CC4CD901-F4DA-4101-826E-F39C5CB2E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5" name="Subtitle">
            <a:extLst>
              <a:ext uri="{FF2B5EF4-FFF2-40B4-BE49-F238E27FC236}">
                <a16:creationId xmlns:a16="http://schemas.microsoft.com/office/drawing/2014/main" id="{364653F5-6709-4CB4-BC63-DC8DD7B92E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28" name="Image">
            <a:extLst>
              <a:ext uri="{FF2B5EF4-FFF2-40B4-BE49-F238E27FC236}">
                <a16:creationId xmlns:a16="http://schemas.microsoft.com/office/drawing/2014/main" id="{8AC0D091-8382-4C38-8062-9A58EED52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684211" y="2158102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33" name="Heading">
            <a:extLst>
              <a:ext uri="{FF2B5EF4-FFF2-40B4-BE49-F238E27FC236}">
                <a16:creationId xmlns:a16="http://schemas.microsoft.com/office/drawing/2014/main" id="{7AC422F8-EBE3-4F89-BA92-6BDF4A5D7A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3111" y="2917694"/>
            <a:ext cx="2161675" cy="31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One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60584F3B-1624-4481-A305-A94E911D41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3111" y="3234995"/>
            <a:ext cx="2161676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section summary.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2D96DC43-A62D-4728-B668-D3EDE6881F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3113" y="4041645"/>
            <a:ext cx="2162175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894DD192-96F6-4F78-8E29-B973BB85AD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3111" y="4320958"/>
            <a:ext cx="2162175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40" name="Image">
            <a:extLst>
              <a:ext uri="{FF2B5EF4-FFF2-40B4-BE49-F238E27FC236}">
                <a16:creationId xmlns:a16="http://schemas.microsoft.com/office/drawing/2014/main" id="{4B6C103C-EF3C-48BD-82A0-8F6B5BA45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9" hasCustomPrompt="1"/>
          </p:nvPr>
        </p:nvSpPr>
        <p:spPr>
          <a:xfrm>
            <a:off x="3521133" y="2158102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41" name="Heading">
            <a:extLst>
              <a:ext uri="{FF2B5EF4-FFF2-40B4-BE49-F238E27FC236}">
                <a16:creationId xmlns:a16="http://schemas.microsoft.com/office/drawing/2014/main" id="{BFF99631-30FA-458A-8F30-71F8392C374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70033" y="2917694"/>
            <a:ext cx="2161675" cy="31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Two</a:t>
            </a:r>
          </a:p>
        </p:txBody>
      </p:sp>
      <p:sp>
        <p:nvSpPr>
          <p:cNvPr id="42" name="Text">
            <a:extLst>
              <a:ext uri="{FF2B5EF4-FFF2-40B4-BE49-F238E27FC236}">
                <a16:creationId xmlns:a16="http://schemas.microsoft.com/office/drawing/2014/main" id="{3D8B132E-695B-4932-A5CA-149CB7E4EDD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570033" y="3234995"/>
            <a:ext cx="2161676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section summary.</a:t>
            </a:r>
          </a:p>
        </p:txBody>
      </p:sp>
      <p:sp>
        <p:nvSpPr>
          <p:cNvPr id="43" name="Subheading">
            <a:extLst>
              <a:ext uri="{FF2B5EF4-FFF2-40B4-BE49-F238E27FC236}">
                <a16:creationId xmlns:a16="http://schemas.microsoft.com/office/drawing/2014/main" id="{0ACC23F1-933E-47F7-A0BD-61287FF47CE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570035" y="4041645"/>
            <a:ext cx="2162175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4545289C-D1F7-45EC-8D12-D485A71F22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570033" y="4320958"/>
            <a:ext cx="2162175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45" name="Image">
            <a:extLst>
              <a:ext uri="{FF2B5EF4-FFF2-40B4-BE49-F238E27FC236}">
                <a16:creationId xmlns:a16="http://schemas.microsoft.com/office/drawing/2014/main" id="{032CC6A5-E53A-482D-A176-A94A9C1D0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54" hasCustomPrompt="1"/>
          </p:nvPr>
        </p:nvSpPr>
        <p:spPr>
          <a:xfrm>
            <a:off x="6357555" y="2158102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46" name="Heading">
            <a:extLst>
              <a:ext uri="{FF2B5EF4-FFF2-40B4-BE49-F238E27FC236}">
                <a16:creationId xmlns:a16="http://schemas.microsoft.com/office/drawing/2014/main" id="{20657877-89DB-4BCB-8EA4-C0ECFB560DF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06455" y="2917694"/>
            <a:ext cx="2161675" cy="31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Three</a:t>
            </a:r>
          </a:p>
        </p:txBody>
      </p:sp>
      <p:sp>
        <p:nvSpPr>
          <p:cNvPr id="47" name="Text">
            <a:extLst>
              <a:ext uri="{FF2B5EF4-FFF2-40B4-BE49-F238E27FC236}">
                <a16:creationId xmlns:a16="http://schemas.microsoft.com/office/drawing/2014/main" id="{44AF84C2-641F-43DF-8BD6-ABC07486F00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06455" y="3234995"/>
            <a:ext cx="2161676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section summary.</a:t>
            </a:r>
          </a:p>
        </p:txBody>
      </p:sp>
      <p:sp>
        <p:nvSpPr>
          <p:cNvPr id="48" name="Subheading">
            <a:extLst>
              <a:ext uri="{FF2B5EF4-FFF2-40B4-BE49-F238E27FC236}">
                <a16:creationId xmlns:a16="http://schemas.microsoft.com/office/drawing/2014/main" id="{45548E7C-C0C4-491F-BB5E-4112EABD0C4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06457" y="4041645"/>
            <a:ext cx="2162175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01B26AD4-D3E1-4A99-898D-AB1E71772E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06455" y="4320958"/>
            <a:ext cx="2162175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50" name="Image">
            <a:extLst>
              <a:ext uri="{FF2B5EF4-FFF2-40B4-BE49-F238E27FC236}">
                <a16:creationId xmlns:a16="http://schemas.microsoft.com/office/drawing/2014/main" id="{D24D25A5-7A79-45CF-959F-6A560398E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59" hasCustomPrompt="1"/>
          </p:nvPr>
        </p:nvSpPr>
        <p:spPr>
          <a:xfrm>
            <a:off x="9194477" y="2158102"/>
            <a:ext cx="742950" cy="6544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51" name="Heading">
            <a:extLst>
              <a:ext uri="{FF2B5EF4-FFF2-40B4-BE49-F238E27FC236}">
                <a16:creationId xmlns:a16="http://schemas.microsoft.com/office/drawing/2014/main" id="{62BD54AA-145D-4A2A-84E4-08EBAB31B59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243377" y="2917694"/>
            <a:ext cx="2161675" cy="317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Category Four</a:t>
            </a:r>
          </a:p>
        </p:txBody>
      </p:sp>
      <p:sp>
        <p:nvSpPr>
          <p:cNvPr id="52" name="Text">
            <a:extLst>
              <a:ext uri="{FF2B5EF4-FFF2-40B4-BE49-F238E27FC236}">
                <a16:creationId xmlns:a16="http://schemas.microsoft.com/office/drawing/2014/main" id="{9F76B0C7-DF7D-4C8D-84BC-26137BB93D2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243377" y="3234995"/>
            <a:ext cx="2161676" cy="743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1200" b="0" spc="-3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You can use this space to include up to three lines of text. This could be a section summary.</a:t>
            </a:r>
          </a:p>
        </p:txBody>
      </p:sp>
      <p:sp>
        <p:nvSpPr>
          <p:cNvPr id="53" name="Subheading">
            <a:extLst>
              <a:ext uri="{FF2B5EF4-FFF2-40B4-BE49-F238E27FC236}">
                <a16:creationId xmlns:a16="http://schemas.microsoft.com/office/drawing/2014/main" id="{DBD80E9D-8904-4EE8-98F7-A80EB94EC60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243379" y="4041645"/>
            <a:ext cx="2162175" cy="21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b="1" kern="1200" spc="-30" dirty="0" smtClean="0">
                <a:solidFill>
                  <a:schemeClr val="tx1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Introduce list:</a:t>
            </a:r>
          </a:p>
        </p:txBody>
      </p:sp>
      <p:sp>
        <p:nvSpPr>
          <p:cNvPr id="54" name="Text">
            <a:extLst>
              <a:ext uri="{FF2B5EF4-FFF2-40B4-BE49-F238E27FC236}">
                <a16:creationId xmlns:a16="http://schemas.microsoft.com/office/drawing/2014/main" id="{1B89B741-A56C-40C9-A007-0036C5D5319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243377" y="4320958"/>
            <a:ext cx="2162175" cy="1784376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z="1200" b="0" kern="1200" spc="-30" dirty="0" smtClean="0">
                <a:solidFill>
                  <a:prstClr val="black"/>
                </a:solidFill>
                <a:latin typeface="+mn-lt"/>
                <a:ea typeface="Montserrat Light" charset="0"/>
                <a:cs typeface="Montserrat Light" charset="0"/>
              </a:defRPr>
            </a:lvl1pPr>
          </a:lstStyle>
          <a:p>
            <a:pPr lvl="0"/>
            <a:r>
              <a:rPr lang="en-US"/>
              <a:t>Bullet one</a:t>
            </a:r>
          </a:p>
          <a:p>
            <a:pPr lvl="0"/>
            <a:r>
              <a:rPr lang="en-US"/>
              <a:t>Bullet two</a:t>
            </a:r>
          </a:p>
          <a:p>
            <a:pPr lvl="0"/>
            <a:r>
              <a:rPr lang="en-US"/>
              <a:t>Bullet three</a:t>
            </a:r>
          </a:p>
          <a:p>
            <a:pPr lvl="0"/>
            <a:r>
              <a:rPr lang="en-US"/>
              <a:t>Bullet four</a:t>
            </a:r>
          </a:p>
          <a:p>
            <a:pPr lvl="0"/>
            <a:r>
              <a:rPr lang="en-US"/>
              <a:t>Bullet five</a:t>
            </a:r>
          </a:p>
          <a:p>
            <a:pPr lvl="0"/>
            <a:r>
              <a:rPr lang="en-US"/>
              <a:t>Bullet six</a:t>
            </a:r>
          </a:p>
        </p:txBody>
      </p:sp>
      <p:sp>
        <p:nvSpPr>
          <p:cNvPr id="31" name="Slide Number">
            <a:extLst>
              <a:ext uri="{FF2B5EF4-FFF2-40B4-BE49-F238E27FC236}">
                <a16:creationId xmlns:a16="http://schemas.microsoft.com/office/drawing/2014/main" id="{093F017F-23EC-4786-B457-DF94C4309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eck Title">
            <a:extLst>
              <a:ext uri="{FF2B5EF4-FFF2-40B4-BE49-F238E27FC236}">
                <a16:creationId xmlns:a16="http://schemas.microsoft.com/office/drawing/2014/main" id="{50E04218-D8DC-45FE-98DA-4D9CA9804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2BC9AD0-078E-4F17-9F62-D83F6CF56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4C81205-2141-451F-91EC-2B7212A38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4" name="Table">
            <a:extLst>
              <a:ext uri="{FF2B5EF4-FFF2-40B4-BE49-F238E27FC236}">
                <a16:creationId xmlns:a16="http://schemas.microsoft.com/office/drawing/2014/main" id="{D97EE3F7-9747-470C-BA0B-6B68B9EDCD0D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518322" y="1731003"/>
            <a:ext cx="11084715" cy="43028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/>
            </a:lvl1pPr>
          </a:lstStyle>
          <a:p>
            <a:r>
              <a:rPr lang="en-US"/>
              <a:t>Click the icon below to insert a table</a:t>
            </a: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D2D52973-E026-416C-89AF-665E3880689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8322" y="6175375"/>
            <a:ext cx="11089634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Key takeaway that is one line of text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0CA42F7-6A3F-4A1A-9520-0FD80FCB5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1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ections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eck Title">
            <a:extLst>
              <a:ext uri="{FF2B5EF4-FFF2-40B4-BE49-F238E27FC236}">
                <a16:creationId xmlns:a16="http://schemas.microsoft.com/office/drawing/2014/main" id="{C94DB442-223A-447A-A6A2-468CF56E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1B5977B6-956F-4010-B79D-AD6D70BA1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0" name="Subtitle">
            <a:extLst>
              <a:ext uri="{FF2B5EF4-FFF2-40B4-BE49-F238E27FC236}">
                <a16:creationId xmlns:a16="http://schemas.microsoft.com/office/drawing/2014/main" id="{5AB94198-D0B6-4775-9C6B-0C9C705F8A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6" name="Heading">
            <a:extLst>
              <a:ext uri="{FF2B5EF4-FFF2-40B4-BE49-F238E27FC236}">
                <a16:creationId xmlns:a16="http://schemas.microsoft.com/office/drawing/2014/main" id="{78CAE256-29CD-4198-839C-8F464330C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727" y="1846893"/>
            <a:ext cx="6492240" cy="357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Section Title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D2519CD8-52DC-4629-A727-65F5632CC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39821" y="2219753"/>
            <a:ext cx="6384192" cy="0"/>
          </a:xfrm>
          <a:prstGeom prst="line">
            <a:avLst/>
          </a:prstGeom>
          <a:noFill/>
          <a:ln w="25400" cap="flat" cmpd="sng" algn="ctr">
            <a:solidFill>
              <a:srgbClr val="20558A"/>
            </a:solidFill>
            <a:prstDash val="solid"/>
          </a:ln>
          <a:effectLst/>
        </p:spPr>
      </p:cxnSp>
      <p:sp>
        <p:nvSpPr>
          <p:cNvPr id="24" name="Image">
            <a:extLst>
              <a:ext uri="{FF2B5EF4-FFF2-40B4-BE49-F238E27FC236}">
                <a16:creationId xmlns:a16="http://schemas.microsoft.com/office/drawing/2014/main" id="{B73CEAB1-23D2-464A-B951-0B345A4EF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12763" y="2445330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/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37" name="Subheading">
            <a:extLst>
              <a:ext uri="{FF2B5EF4-FFF2-40B4-BE49-F238E27FC236}">
                <a16:creationId xmlns:a16="http://schemas.microsoft.com/office/drawing/2014/main" id="{59648FC0-DDF7-4A89-8CEA-2665D62C5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8078" y="2483464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7DC456A3-D2F5-4362-B254-521E96D248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98078" y="2764048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cxnSp>
        <p:nvCxnSpPr>
          <p:cNvPr id="32" name="Line">
            <a:extLst>
              <a:ext uri="{FF2B5EF4-FFF2-40B4-BE49-F238E27FC236}">
                <a16:creationId xmlns:a16="http://schemas.microsoft.com/office/drawing/2014/main" id="{578CB4C4-5CC3-405F-ADCC-3AFA0E97F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6581" y="3322981"/>
            <a:ext cx="638419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54" name="Image">
            <a:extLst>
              <a:ext uri="{FF2B5EF4-FFF2-40B4-BE49-F238E27FC236}">
                <a16:creationId xmlns:a16="http://schemas.microsoft.com/office/drawing/2014/main" id="{26E1C26C-6971-46F3-8019-6A79511BE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511768" y="3452919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55" name="Subheading">
            <a:extLst>
              <a:ext uri="{FF2B5EF4-FFF2-40B4-BE49-F238E27FC236}">
                <a16:creationId xmlns:a16="http://schemas.microsoft.com/office/drawing/2014/main" id="{AF786967-E538-4F97-AF4F-A1EAD32CB98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97083" y="3487003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6C774F0B-B20F-4749-B9ED-9723CE4D30D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97083" y="3767587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497CB269-264F-4116-A5E1-B3AB02B8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6581" y="4330570"/>
            <a:ext cx="638419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57" name="Image">
            <a:extLst>
              <a:ext uri="{FF2B5EF4-FFF2-40B4-BE49-F238E27FC236}">
                <a16:creationId xmlns:a16="http://schemas.microsoft.com/office/drawing/2014/main" id="{4AEF3FC0-879A-401F-8914-43D39404C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0" hasCustomPrompt="1"/>
          </p:nvPr>
        </p:nvSpPr>
        <p:spPr>
          <a:xfrm>
            <a:off x="512403" y="4460508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58" name="Subheading">
            <a:extLst>
              <a:ext uri="{FF2B5EF4-FFF2-40B4-BE49-F238E27FC236}">
                <a16:creationId xmlns:a16="http://schemas.microsoft.com/office/drawing/2014/main" id="{1B75F4F1-1CA5-4BE4-B280-E03E486890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97718" y="4489938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59" name="Text">
            <a:extLst>
              <a:ext uri="{FF2B5EF4-FFF2-40B4-BE49-F238E27FC236}">
                <a16:creationId xmlns:a16="http://schemas.microsoft.com/office/drawing/2014/main" id="{720151D8-C0B5-48DF-BEFB-E830653CD2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97718" y="4770522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cxnSp>
        <p:nvCxnSpPr>
          <p:cNvPr id="34" name="Line">
            <a:extLst>
              <a:ext uri="{FF2B5EF4-FFF2-40B4-BE49-F238E27FC236}">
                <a16:creationId xmlns:a16="http://schemas.microsoft.com/office/drawing/2014/main" id="{12AA4A35-28D3-4431-BEB8-3CB2AC494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6581" y="5338159"/>
            <a:ext cx="638419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60" name="Image">
            <a:extLst>
              <a:ext uri="{FF2B5EF4-FFF2-40B4-BE49-F238E27FC236}">
                <a16:creationId xmlns:a16="http://schemas.microsoft.com/office/drawing/2014/main" id="{420DF7D8-6538-42B4-ACD5-10CB9612C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3" hasCustomPrompt="1"/>
          </p:nvPr>
        </p:nvSpPr>
        <p:spPr>
          <a:xfrm>
            <a:off x="511133" y="5468098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61" name="Subheading">
            <a:extLst>
              <a:ext uri="{FF2B5EF4-FFF2-40B4-BE49-F238E27FC236}">
                <a16:creationId xmlns:a16="http://schemas.microsoft.com/office/drawing/2014/main" id="{F97DC3C7-1C08-42B1-97F8-8FE27976E0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496448" y="5525792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62" name="Text">
            <a:extLst>
              <a:ext uri="{FF2B5EF4-FFF2-40B4-BE49-F238E27FC236}">
                <a16:creationId xmlns:a16="http://schemas.microsoft.com/office/drawing/2014/main" id="{49EC9DC7-4A1F-4EA7-AED9-F2539CD7D1E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96448" y="5806376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DEA488B-E127-466B-95B7-1D231887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52060" y="1877332"/>
            <a:ext cx="3910423" cy="4366486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Heading">
            <a:extLst>
              <a:ext uri="{FF2B5EF4-FFF2-40B4-BE49-F238E27FC236}">
                <a16:creationId xmlns:a16="http://schemas.microsoft.com/office/drawing/2014/main" id="{8194A8DC-44D6-4BFB-9683-F890328CFD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09075" y="2067908"/>
            <a:ext cx="3589143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Callout Title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1D802778-A83F-4C0E-8C78-7DF664C2E9B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09075" y="2286981"/>
            <a:ext cx="3589143" cy="7593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Up to four lines of text. Up to four lines of text. Up to four lines of text. Up to four lines of text. Up to four lines of text.</a:t>
            </a:r>
          </a:p>
        </p:txBody>
      </p:sp>
      <p:sp>
        <p:nvSpPr>
          <p:cNvPr id="29" name="Table">
            <a:extLst>
              <a:ext uri="{FF2B5EF4-FFF2-40B4-BE49-F238E27FC236}">
                <a16:creationId xmlns:a16="http://schemas.microsoft.com/office/drawing/2014/main" id="{C529D872-6E4D-4B46-A687-5466E28C6F3E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7809075" y="3173502"/>
            <a:ext cx="3589143" cy="27084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table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D5B5A7AD-2F4C-4C63-9802-31D3FE36A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94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ections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eck Title">
            <a:extLst>
              <a:ext uri="{FF2B5EF4-FFF2-40B4-BE49-F238E27FC236}">
                <a16:creationId xmlns:a16="http://schemas.microsoft.com/office/drawing/2014/main" id="{C94DB442-223A-447A-A6A2-468CF56E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1B5977B6-956F-4010-B79D-AD6D70BA1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0" name="Subtitle">
            <a:extLst>
              <a:ext uri="{FF2B5EF4-FFF2-40B4-BE49-F238E27FC236}">
                <a16:creationId xmlns:a16="http://schemas.microsoft.com/office/drawing/2014/main" id="{5AB94198-D0B6-4775-9C6B-0C9C705F8A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6" name="Heading">
            <a:extLst>
              <a:ext uri="{FF2B5EF4-FFF2-40B4-BE49-F238E27FC236}">
                <a16:creationId xmlns:a16="http://schemas.microsoft.com/office/drawing/2014/main" id="{78CAE256-29CD-4198-839C-8F464330C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727" y="1846893"/>
            <a:ext cx="6492240" cy="3576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Section Title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D2519CD8-52DC-4629-A727-65F5632CC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39821" y="2219753"/>
            <a:ext cx="6384192" cy="0"/>
          </a:xfrm>
          <a:prstGeom prst="line">
            <a:avLst/>
          </a:prstGeom>
          <a:noFill/>
          <a:ln w="25400" cap="flat" cmpd="sng" algn="ctr">
            <a:solidFill>
              <a:srgbClr val="20558A"/>
            </a:solidFill>
            <a:prstDash val="solid"/>
          </a:ln>
          <a:effectLst/>
        </p:spPr>
      </p:cxnSp>
      <p:sp>
        <p:nvSpPr>
          <p:cNvPr id="24" name="Image">
            <a:extLst>
              <a:ext uri="{FF2B5EF4-FFF2-40B4-BE49-F238E27FC236}">
                <a16:creationId xmlns:a16="http://schemas.microsoft.com/office/drawing/2014/main" id="{B73CEAB1-23D2-464A-B951-0B345A4EF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12763" y="2445330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 b="1"/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37" name="Subheading">
            <a:extLst>
              <a:ext uri="{FF2B5EF4-FFF2-40B4-BE49-F238E27FC236}">
                <a16:creationId xmlns:a16="http://schemas.microsoft.com/office/drawing/2014/main" id="{59648FC0-DDF7-4A89-8CEA-2665D62C5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98078" y="2483464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7DC456A3-D2F5-4362-B254-521E96D248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98078" y="2764048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cxnSp>
        <p:nvCxnSpPr>
          <p:cNvPr id="32" name="Line">
            <a:extLst>
              <a:ext uri="{FF2B5EF4-FFF2-40B4-BE49-F238E27FC236}">
                <a16:creationId xmlns:a16="http://schemas.microsoft.com/office/drawing/2014/main" id="{578CB4C4-5CC3-405F-ADCC-3AFA0E97F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6581" y="3322981"/>
            <a:ext cx="638419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54" name="Image">
            <a:extLst>
              <a:ext uri="{FF2B5EF4-FFF2-40B4-BE49-F238E27FC236}">
                <a16:creationId xmlns:a16="http://schemas.microsoft.com/office/drawing/2014/main" id="{26E1C26C-6971-46F3-8019-6A79511BE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511768" y="3452919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55" name="Subheading">
            <a:extLst>
              <a:ext uri="{FF2B5EF4-FFF2-40B4-BE49-F238E27FC236}">
                <a16:creationId xmlns:a16="http://schemas.microsoft.com/office/drawing/2014/main" id="{AF786967-E538-4F97-AF4F-A1EAD32CB98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97083" y="3487003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6C774F0B-B20F-4749-B9ED-9723CE4D30D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97083" y="3767587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497CB269-264F-4116-A5E1-B3AB02B8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6581" y="4330570"/>
            <a:ext cx="638419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57" name="Image">
            <a:extLst>
              <a:ext uri="{FF2B5EF4-FFF2-40B4-BE49-F238E27FC236}">
                <a16:creationId xmlns:a16="http://schemas.microsoft.com/office/drawing/2014/main" id="{4AEF3FC0-879A-401F-8914-43D39404C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0" hasCustomPrompt="1"/>
          </p:nvPr>
        </p:nvSpPr>
        <p:spPr>
          <a:xfrm>
            <a:off x="512403" y="4460508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58" name="Subheading">
            <a:extLst>
              <a:ext uri="{FF2B5EF4-FFF2-40B4-BE49-F238E27FC236}">
                <a16:creationId xmlns:a16="http://schemas.microsoft.com/office/drawing/2014/main" id="{1B75F4F1-1CA5-4BE4-B280-E03E486890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97718" y="4489938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59" name="Text">
            <a:extLst>
              <a:ext uri="{FF2B5EF4-FFF2-40B4-BE49-F238E27FC236}">
                <a16:creationId xmlns:a16="http://schemas.microsoft.com/office/drawing/2014/main" id="{720151D8-C0B5-48DF-BEFB-E830653CD2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97718" y="4770522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cxnSp>
        <p:nvCxnSpPr>
          <p:cNvPr id="34" name="Line">
            <a:extLst>
              <a:ext uri="{FF2B5EF4-FFF2-40B4-BE49-F238E27FC236}">
                <a16:creationId xmlns:a16="http://schemas.microsoft.com/office/drawing/2014/main" id="{12AA4A35-28D3-4431-BEB8-3CB2AC494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6581" y="5338159"/>
            <a:ext cx="638419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60" name="Image">
            <a:extLst>
              <a:ext uri="{FF2B5EF4-FFF2-40B4-BE49-F238E27FC236}">
                <a16:creationId xmlns:a16="http://schemas.microsoft.com/office/drawing/2014/main" id="{420DF7D8-6538-42B4-ACD5-10CB9612C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3" hasCustomPrompt="1"/>
          </p:nvPr>
        </p:nvSpPr>
        <p:spPr>
          <a:xfrm>
            <a:off x="511133" y="5468098"/>
            <a:ext cx="742950" cy="7477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add icon or illustration</a:t>
            </a:r>
          </a:p>
        </p:txBody>
      </p:sp>
      <p:sp>
        <p:nvSpPr>
          <p:cNvPr id="61" name="Subheading">
            <a:extLst>
              <a:ext uri="{FF2B5EF4-FFF2-40B4-BE49-F238E27FC236}">
                <a16:creationId xmlns:a16="http://schemas.microsoft.com/office/drawing/2014/main" id="{F97DC3C7-1C08-42B1-97F8-8FE27976E0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496448" y="5525792"/>
            <a:ext cx="5394960" cy="2755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SUB-SECTION TITLE:</a:t>
            </a:r>
          </a:p>
        </p:txBody>
      </p:sp>
      <p:sp>
        <p:nvSpPr>
          <p:cNvPr id="62" name="Text">
            <a:extLst>
              <a:ext uri="{FF2B5EF4-FFF2-40B4-BE49-F238E27FC236}">
                <a16:creationId xmlns:a16="http://schemas.microsoft.com/office/drawing/2014/main" id="{49EC9DC7-4A1F-4EA7-AED9-F2539CD7D1E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96448" y="5806376"/>
            <a:ext cx="5394325" cy="365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lines of text – Two lines of text – Two lines of text – Two lines of text – Two lines of text – Two lines of text – Two lines of text – Two lines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DEA488B-E127-466B-95B7-1D231887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52060" y="1877332"/>
            <a:ext cx="3910423" cy="4366486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Heading">
            <a:extLst>
              <a:ext uri="{FF2B5EF4-FFF2-40B4-BE49-F238E27FC236}">
                <a16:creationId xmlns:a16="http://schemas.microsoft.com/office/drawing/2014/main" id="{8194A8DC-44D6-4BFB-9683-F890328CFD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09075" y="2067908"/>
            <a:ext cx="3589143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Callout Title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1D802778-A83F-4C0E-8C78-7DF664C2E9B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09075" y="2286981"/>
            <a:ext cx="3589143" cy="75936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Up to four lines of text. Up to four lines of text. Up to four lines of text. Up to four lines of text. Up to four lines of text.</a:t>
            </a:r>
          </a:p>
        </p:txBody>
      </p:sp>
      <p:sp>
        <p:nvSpPr>
          <p:cNvPr id="27" name="Chart">
            <a:extLst>
              <a:ext uri="{FF2B5EF4-FFF2-40B4-BE49-F238E27FC236}">
                <a16:creationId xmlns:a16="http://schemas.microsoft.com/office/drawing/2014/main" id="{3DE2B61B-B14B-4114-8C82-B9F4DA41EF45}"/>
              </a:ext>
            </a:extLst>
          </p:cNvPr>
          <p:cNvSpPr>
            <a:spLocks noGrp="1"/>
          </p:cNvSpPr>
          <p:nvPr>
            <p:ph type="chart" sz="quarter" idx="47" hasCustomPrompt="1"/>
          </p:nvPr>
        </p:nvSpPr>
        <p:spPr>
          <a:xfrm>
            <a:off x="7829474" y="3188136"/>
            <a:ext cx="3505276" cy="28801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26" name="Slide Number">
            <a:extLst>
              <a:ext uri="{FF2B5EF4-FFF2-40B4-BE49-F238E27FC236}">
                <a16:creationId xmlns:a16="http://schemas.microsoft.com/office/drawing/2014/main" id="{D5B5A7AD-2F4C-4C63-9802-31D3FE36A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4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r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">
            <a:extLst>
              <a:ext uri="{FF2B5EF4-FFF2-40B4-BE49-F238E27FC236}">
                <a16:creationId xmlns:a16="http://schemas.microsoft.com/office/drawing/2014/main" id="{6EDACCD8-37E6-4DFF-9FF4-39A6AF0A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0643" cy="1171575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Deck Title">
            <a:extLst>
              <a:ext uri="{FF2B5EF4-FFF2-40B4-BE49-F238E27FC236}">
                <a16:creationId xmlns:a16="http://schemas.microsoft.com/office/drawing/2014/main" id="{952CB6CF-0BC1-413C-8496-AB85F7D92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B1EBBA14-0785-4C20-A518-3E7100A34C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0" name="Subtitle">
            <a:extLst>
              <a:ext uri="{FF2B5EF4-FFF2-40B4-BE49-F238E27FC236}">
                <a16:creationId xmlns:a16="http://schemas.microsoft.com/office/drawing/2014/main" id="{8AC9B00F-F3F4-4E36-9BC9-FAA160094C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7" name="Metric">
            <a:extLst>
              <a:ext uri="{FF2B5EF4-FFF2-40B4-BE49-F238E27FC236}">
                <a16:creationId xmlns:a16="http://schemas.microsoft.com/office/drawing/2014/main" id="{A8AE6C02-718D-4577-B98D-AEEC6A914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760" y="2196954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9" name="Label">
            <a:extLst>
              <a:ext uri="{FF2B5EF4-FFF2-40B4-BE49-F238E27FC236}">
                <a16:creationId xmlns:a16="http://schemas.microsoft.com/office/drawing/2014/main" id="{B8442AF6-56A9-40F0-B847-EF98506EB2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68848" y="2198923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51" name="Metric">
            <a:extLst>
              <a:ext uri="{FF2B5EF4-FFF2-40B4-BE49-F238E27FC236}">
                <a16:creationId xmlns:a16="http://schemas.microsoft.com/office/drawing/2014/main" id="{EEF4A6D5-F9FB-434F-9873-E248A962F6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760" y="3321793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52" name="Label">
            <a:extLst>
              <a:ext uri="{FF2B5EF4-FFF2-40B4-BE49-F238E27FC236}">
                <a16:creationId xmlns:a16="http://schemas.microsoft.com/office/drawing/2014/main" id="{8364B552-0356-44D7-8B5E-4DDE4B8285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68848" y="3323762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53" name="Metric">
            <a:extLst>
              <a:ext uri="{FF2B5EF4-FFF2-40B4-BE49-F238E27FC236}">
                <a16:creationId xmlns:a16="http://schemas.microsoft.com/office/drawing/2014/main" id="{797D71D3-5219-477A-812A-C63161D2CE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2760" y="4446632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54" name="Label">
            <a:extLst>
              <a:ext uri="{FF2B5EF4-FFF2-40B4-BE49-F238E27FC236}">
                <a16:creationId xmlns:a16="http://schemas.microsoft.com/office/drawing/2014/main" id="{1F0D9B18-8267-40E3-80F4-7C072B3453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68848" y="4448601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55" name="Metric">
            <a:extLst>
              <a:ext uri="{FF2B5EF4-FFF2-40B4-BE49-F238E27FC236}">
                <a16:creationId xmlns:a16="http://schemas.microsoft.com/office/drawing/2014/main" id="{ADB17671-4227-469F-935C-B0CFAED3AC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760" y="5598073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56" name="Label">
            <a:extLst>
              <a:ext uri="{FF2B5EF4-FFF2-40B4-BE49-F238E27FC236}">
                <a16:creationId xmlns:a16="http://schemas.microsoft.com/office/drawing/2014/main" id="{B5EB507A-9213-493C-A2C8-DE6DAB04D8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68848" y="5600042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cxnSp>
        <p:nvCxnSpPr>
          <p:cNvPr id="47" name="Line">
            <a:extLst>
              <a:ext uri="{FF2B5EF4-FFF2-40B4-BE49-F238E27FC236}">
                <a16:creationId xmlns:a16="http://schemas.microsoft.com/office/drawing/2014/main" id="{6638038A-A59C-443F-BCE4-6C7A31B74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27543" y="2196697"/>
            <a:ext cx="0" cy="4133015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57" name="Metric">
            <a:extLst>
              <a:ext uri="{FF2B5EF4-FFF2-40B4-BE49-F238E27FC236}">
                <a16:creationId xmlns:a16="http://schemas.microsoft.com/office/drawing/2014/main" id="{02C994FC-4516-47D7-8917-631E0DB953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71702" y="2196954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58" name="Label">
            <a:extLst>
              <a:ext uri="{FF2B5EF4-FFF2-40B4-BE49-F238E27FC236}">
                <a16:creationId xmlns:a16="http://schemas.microsoft.com/office/drawing/2014/main" id="{D3EE5EFA-5819-4E56-8A66-8F959779A3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7790" y="2198923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59" name="Metric">
            <a:extLst>
              <a:ext uri="{FF2B5EF4-FFF2-40B4-BE49-F238E27FC236}">
                <a16:creationId xmlns:a16="http://schemas.microsoft.com/office/drawing/2014/main" id="{DF15EFD7-62D4-4FBC-93A1-6F25154C26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71702" y="3321793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0" name="Label">
            <a:extLst>
              <a:ext uri="{FF2B5EF4-FFF2-40B4-BE49-F238E27FC236}">
                <a16:creationId xmlns:a16="http://schemas.microsoft.com/office/drawing/2014/main" id="{FF0F6BB5-E7F5-4714-90BB-187B99F516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7790" y="3323762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61" name="Metric">
            <a:extLst>
              <a:ext uri="{FF2B5EF4-FFF2-40B4-BE49-F238E27FC236}">
                <a16:creationId xmlns:a16="http://schemas.microsoft.com/office/drawing/2014/main" id="{5F8E65C2-5BFF-4FD7-9EA8-51F5B82E77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71702" y="4446632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2" name="Label">
            <a:extLst>
              <a:ext uri="{FF2B5EF4-FFF2-40B4-BE49-F238E27FC236}">
                <a16:creationId xmlns:a16="http://schemas.microsoft.com/office/drawing/2014/main" id="{9643B0B6-0A56-472E-AE71-18DA13E0B7A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87790" y="4448601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63" name="Metric">
            <a:extLst>
              <a:ext uri="{FF2B5EF4-FFF2-40B4-BE49-F238E27FC236}">
                <a16:creationId xmlns:a16="http://schemas.microsoft.com/office/drawing/2014/main" id="{88D9E1B4-4A43-4A2F-B9A9-1F033DA6BE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71702" y="5598073"/>
            <a:ext cx="1617235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####</a:t>
            </a:r>
          </a:p>
        </p:txBody>
      </p:sp>
      <p:sp>
        <p:nvSpPr>
          <p:cNvPr id="64" name="Label">
            <a:extLst>
              <a:ext uri="{FF2B5EF4-FFF2-40B4-BE49-F238E27FC236}">
                <a16:creationId xmlns:a16="http://schemas.microsoft.com/office/drawing/2014/main" id="{D4696688-6958-4B13-B78B-A7D5DAC279C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7790" y="5600042"/>
            <a:ext cx="2312584" cy="694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Metric Description on Exactly Two Lines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D463806-9279-8BCE-A603-6C2C95945E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32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s of a Whole - Four P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EF889391-E6DC-40F4-8CE9-B23DE1AF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1757532"/>
            <a:ext cx="5503024" cy="2491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">
            <a:extLst>
              <a:ext uri="{FF2B5EF4-FFF2-40B4-BE49-F238E27FC236}">
                <a16:creationId xmlns:a16="http://schemas.microsoft.com/office/drawing/2014/main" id="{6906B8D5-C7D7-48DD-A6D5-978FC31F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4334634"/>
            <a:ext cx="5503024" cy="2222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85B1BE4C-3C75-476F-A932-5943EA17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1762671"/>
            <a:ext cx="5503024" cy="248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5D7C10B-5EDC-40B2-A4B2-2986E987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1" y="4329477"/>
            <a:ext cx="5503025" cy="2222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Blank Chart">
            <a:extLst>
              <a:ext uri="{FF2B5EF4-FFF2-40B4-BE49-F238E27FC236}">
                <a16:creationId xmlns:a16="http://schemas.microsoft.com/office/drawing/2014/main" id="{21BEAFF0-2640-4554-A3C9-6C558945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/>
        </p:nvGraphicFramePr>
        <p:xfrm>
          <a:off x="2927566" y="2238024"/>
          <a:ext cx="6160828" cy="410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Shape">
            <a:extLst>
              <a:ext uri="{FF2B5EF4-FFF2-40B4-BE49-F238E27FC236}">
                <a16:creationId xmlns:a16="http://schemas.microsoft.com/office/drawing/2014/main" id="{66DCF2BF-3D3A-471F-9814-C185AE3B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1736" y="3275389"/>
            <a:ext cx="2032489" cy="2032489"/>
          </a:xfrm>
          <a:prstGeom prst="ellipse">
            <a:avLst/>
          </a:prstGeom>
          <a:solidFill>
            <a:schemeClr val="bg1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DA378D46-594A-40D6-B958-FF22C4FB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4487930" y="2942108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1" name="Image">
            <a:extLst>
              <a:ext uri="{FF2B5EF4-FFF2-40B4-BE49-F238E27FC236}">
                <a16:creationId xmlns:a16="http://schemas.microsoft.com/office/drawing/2014/main" id="{89451B62-219A-4B02-A812-0BF4A8507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5" hasCustomPrompt="1"/>
          </p:nvPr>
        </p:nvSpPr>
        <p:spPr>
          <a:xfrm>
            <a:off x="6306424" y="2942108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2" name="Image">
            <a:extLst>
              <a:ext uri="{FF2B5EF4-FFF2-40B4-BE49-F238E27FC236}">
                <a16:creationId xmlns:a16="http://schemas.microsoft.com/office/drawing/2014/main" id="{6ECBB0B4-E599-4CD8-A754-674F38B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6" hasCustomPrompt="1"/>
          </p:nvPr>
        </p:nvSpPr>
        <p:spPr>
          <a:xfrm>
            <a:off x="4271117" y="4715697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3" name="Image">
            <a:extLst>
              <a:ext uri="{FF2B5EF4-FFF2-40B4-BE49-F238E27FC236}">
                <a16:creationId xmlns:a16="http://schemas.microsoft.com/office/drawing/2014/main" id="{E3BAED70-35DD-4939-A795-AC6B9924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6797205" y="4709451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8" name="Heading">
            <a:extLst>
              <a:ext uri="{FF2B5EF4-FFF2-40B4-BE49-F238E27FC236}">
                <a16:creationId xmlns:a16="http://schemas.microsoft.com/office/drawing/2014/main" id="{EB6F9634-F4A4-4DF6-B718-53BA1ADF2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350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8D7CE27-9514-4426-8757-289C61454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350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0" name="Heading">
            <a:extLst>
              <a:ext uri="{FF2B5EF4-FFF2-40B4-BE49-F238E27FC236}">
                <a16:creationId xmlns:a16="http://schemas.microsoft.com/office/drawing/2014/main" id="{9BCED84C-A85B-4E12-BDE6-FBF5D4AD3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351" y="4495275"/>
            <a:ext cx="3329200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1" name="Text">
            <a:extLst>
              <a:ext uri="{FF2B5EF4-FFF2-40B4-BE49-F238E27FC236}">
                <a16:creationId xmlns:a16="http://schemas.microsoft.com/office/drawing/2014/main" id="{4633D2B4-4C6D-4F2A-BAAA-9AFA4947F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1350" y="4884212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4" name="Heading">
            <a:extLst>
              <a:ext uri="{FF2B5EF4-FFF2-40B4-BE49-F238E27FC236}">
                <a16:creationId xmlns:a16="http://schemas.microsoft.com/office/drawing/2014/main" id="{881BCFFA-D01F-4F20-9E73-9E037650D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9937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5" name="Text">
            <a:extLst>
              <a:ext uri="{FF2B5EF4-FFF2-40B4-BE49-F238E27FC236}">
                <a16:creationId xmlns:a16="http://schemas.microsoft.com/office/drawing/2014/main" id="{F2BC0B3A-BCC1-4A19-B8CF-E4EA66B107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539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6" name="Heading">
            <a:extLst>
              <a:ext uri="{FF2B5EF4-FFF2-40B4-BE49-F238E27FC236}">
                <a16:creationId xmlns:a16="http://schemas.microsoft.com/office/drawing/2014/main" id="{5A5EDCE8-DBD3-4CB5-AD07-DC35BCBB0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18044" y="4495275"/>
            <a:ext cx="3346088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7" name="Text">
            <a:extLst>
              <a:ext uri="{FF2B5EF4-FFF2-40B4-BE49-F238E27FC236}">
                <a16:creationId xmlns:a16="http://schemas.microsoft.com/office/drawing/2014/main" id="{A192022C-3884-4AD1-B1F3-761EB25D7E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319" y="4884212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6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ck Title">
            <a:extLst>
              <a:ext uri="{FF2B5EF4-FFF2-40B4-BE49-F238E27FC236}">
                <a16:creationId xmlns:a16="http://schemas.microsoft.com/office/drawing/2014/main" id="{CE200A55-16AF-44AB-B768-D3460BFB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566782"/>
            <a:ext cx="4236653" cy="22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accent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C1626E9-E194-4EF0-83CD-DA1CE8F1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34" y="1925256"/>
            <a:ext cx="10515600" cy="505266"/>
          </a:xfrm>
          <a:prstGeom prst="rect">
            <a:avLst/>
          </a:prstGeom>
        </p:spPr>
        <p:txBody>
          <a:bodyPr anchor="ctr"/>
          <a:lstStyle>
            <a:lvl1pPr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3C8A3CA2-E55A-41C2-BFAD-45B3CDBE0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294" y="2651091"/>
            <a:ext cx="10834356" cy="3432311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lang="en-US" sz="1800" b="0" kern="1200" dirty="0" smtClean="0">
                <a:solidFill>
                  <a:schemeClr val="tx1"/>
                </a:solidFill>
                <a:latin typeface="+mn-lt"/>
                <a:ea typeface="Arial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2D63E412-C8C2-4803-A644-0245E2433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28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s of a Whole - Five P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EF889391-E6DC-40F4-8CE9-B23DE1AF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1757533"/>
            <a:ext cx="5503024" cy="173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">
            <a:extLst>
              <a:ext uri="{FF2B5EF4-FFF2-40B4-BE49-F238E27FC236}">
                <a16:creationId xmlns:a16="http://schemas.microsoft.com/office/drawing/2014/main" id="{6906B8D5-C7D7-48DD-A6D5-978FC31F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3575455"/>
            <a:ext cx="4777630" cy="17403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85B1BE4C-3C75-476F-A932-5943EA17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1762671"/>
            <a:ext cx="5503024" cy="173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5D7C10B-5EDC-40B2-A4B2-2986E987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3575455"/>
            <a:ext cx="5503024" cy="173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hape">
            <a:extLst>
              <a:ext uri="{FF2B5EF4-FFF2-40B4-BE49-F238E27FC236}">
                <a16:creationId xmlns:a16="http://schemas.microsoft.com/office/drawing/2014/main" id="{0B960CA7-7704-48E9-9FD7-1C4451BDE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5408325"/>
            <a:ext cx="11100186" cy="1143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Blank Chart">
            <a:extLst>
              <a:ext uri="{FF2B5EF4-FFF2-40B4-BE49-F238E27FC236}">
                <a16:creationId xmlns:a16="http://schemas.microsoft.com/office/drawing/2014/main" id="{21BEAFF0-2640-4554-A3C9-6C558945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/>
        </p:nvGraphicFramePr>
        <p:xfrm>
          <a:off x="3325461" y="2238024"/>
          <a:ext cx="5375978" cy="3583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Shape">
            <a:extLst>
              <a:ext uri="{FF2B5EF4-FFF2-40B4-BE49-F238E27FC236}">
                <a16:creationId xmlns:a16="http://schemas.microsoft.com/office/drawing/2014/main" id="{66DCF2BF-3D3A-471F-9814-C185AE3B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37939" y="3156130"/>
            <a:ext cx="1773563" cy="1773563"/>
          </a:xfrm>
          <a:prstGeom prst="ellipse">
            <a:avLst/>
          </a:prstGeom>
          <a:solidFill>
            <a:schemeClr val="bg1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DA378D46-594A-40D6-B958-FF22C4FB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4750838" y="2825876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1" name="Image">
            <a:extLst>
              <a:ext uri="{FF2B5EF4-FFF2-40B4-BE49-F238E27FC236}">
                <a16:creationId xmlns:a16="http://schemas.microsoft.com/office/drawing/2014/main" id="{89451B62-219A-4B02-A812-0BF4A8507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5" hasCustomPrompt="1"/>
          </p:nvPr>
        </p:nvSpPr>
        <p:spPr>
          <a:xfrm>
            <a:off x="6096000" y="2821011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2" name="Image">
            <a:extLst>
              <a:ext uri="{FF2B5EF4-FFF2-40B4-BE49-F238E27FC236}">
                <a16:creationId xmlns:a16="http://schemas.microsoft.com/office/drawing/2014/main" id="{6ECBB0B4-E599-4CD8-A754-674F38B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6" hasCustomPrompt="1"/>
          </p:nvPr>
        </p:nvSpPr>
        <p:spPr>
          <a:xfrm>
            <a:off x="4336975" y="3972327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3" name="Image">
            <a:extLst>
              <a:ext uri="{FF2B5EF4-FFF2-40B4-BE49-F238E27FC236}">
                <a16:creationId xmlns:a16="http://schemas.microsoft.com/office/drawing/2014/main" id="{E3BAED70-35DD-4939-A795-AC6B9924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6818943" y="3953947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4" name="Image">
            <a:extLst>
              <a:ext uri="{FF2B5EF4-FFF2-40B4-BE49-F238E27FC236}">
                <a16:creationId xmlns:a16="http://schemas.microsoft.com/office/drawing/2014/main" id="{CA44B04F-93E4-4D5D-A6C3-1786F3DB1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8" hasCustomPrompt="1"/>
          </p:nvPr>
        </p:nvSpPr>
        <p:spPr>
          <a:xfrm>
            <a:off x="5424117" y="4962454"/>
            <a:ext cx="1213059" cy="8853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8" name="Heading">
            <a:extLst>
              <a:ext uri="{FF2B5EF4-FFF2-40B4-BE49-F238E27FC236}">
                <a16:creationId xmlns:a16="http://schemas.microsoft.com/office/drawing/2014/main" id="{EB6F9634-F4A4-4DF6-B718-53BA1ADF2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350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8D7CE27-9514-4426-8757-289C61454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350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0" name="Heading">
            <a:extLst>
              <a:ext uri="{FF2B5EF4-FFF2-40B4-BE49-F238E27FC236}">
                <a16:creationId xmlns:a16="http://schemas.microsoft.com/office/drawing/2014/main" id="{9BCED84C-A85B-4E12-BDE6-FBF5D4AD3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350" y="3756902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1" name="Text">
            <a:extLst>
              <a:ext uri="{FF2B5EF4-FFF2-40B4-BE49-F238E27FC236}">
                <a16:creationId xmlns:a16="http://schemas.microsoft.com/office/drawing/2014/main" id="{4633D2B4-4C6D-4F2A-BAAA-9AFA4947F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1350" y="4145839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2" name="Heading">
            <a:extLst>
              <a:ext uri="{FF2B5EF4-FFF2-40B4-BE49-F238E27FC236}">
                <a16:creationId xmlns:a16="http://schemas.microsoft.com/office/drawing/2014/main" id="{134BFEC6-EB3D-4AEB-9058-16D58425A1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1350" y="5557759"/>
            <a:ext cx="4403651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3" name="Text">
            <a:extLst>
              <a:ext uri="{FF2B5EF4-FFF2-40B4-BE49-F238E27FC236}">
                <a16:creationId xmlns:a16="http://schemas.microsoft.com/office/drawing/2014/main" id="{6CCF9615-DE1E-4109-BAF9-D14D5FD16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1350" y="5946697"/>
            <a:ext cx="10565337" cy="4419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4" name="Heading">
            <a:extLst>
              <a:ext uri="{FF2B5EF4-FFF2-40B4-BE49-F238E27FC236}">
                <a16:creationId xmlns:a16="http://schemas.microsoft.com/office/drawing/2014/main" id="{881BCFFA-D01F-4F20-9E73-9E037650D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9937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5" name="Text">
            <a:extLst>
              <a:ext uri="{FF2B5EF4-FFF2-40B4-BE49-F238E27FC236}">
                <a16:creationId xmlns:a16="http://schemas.microsoft.com/office/drawing/2014/main" id="{F2BC0B3A-BCC1-4A19-B8CF-E4EA66B107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539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6" name="Heading">
            <a:extLst>
              <a:ext uri="{FF2B5EF4-FFF2-40B4-BE49-F238E27FC236}">
                <a16:creationId xmlns:a16="http://schemas.microsoft.com/office/drawing/2014/main" id="{5A5EDCE8-DBD3-4CB5-AD07-DC35BCBB0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1319" y="3756902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7" name="Text">
            <a:extLst>
              <a:ext uri="{FF2B5EF4-FFF2-40B4-BE49-F238E27FC236}">
                <a16:creationId xmlns:a16="http://schemas.microsoft.com/office/drawing/2014/main" id="{A192022C-3884-4AD1-B1F3-761EB25D7E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319" y="4145839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3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s of a Whole - Six P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EF889391-E6DC-40F4-8CE9-B23DE1AF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1757533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">
            <a:extLst>
              <a:ext uri="{FF2B5EF4-FFF2-40B4-BE49-F238E27FC236}">
                <a16:creationId xmlns:a16="http://schemas.microsoft.com/office/drawing/2014/main" id="{6906B8D5-C7D7-48DD-A6D5-978FC31F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3262506"/>
            <a:ext cx="4777630" cy="1530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85B1BE4C-3C75-476F-A932-5943EA17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1762671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5D7C10B-5EDC-40B2-A4B2-2986E987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3262506"/>
            <a:ext cx="5503024" cy="152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218499B6-B4C0-459F-B6AB-BCB055E3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4872861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CF0882B7-4240-404E-A0E0-75A47E09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4877999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Blank Chart">
            <a:extLst>
              <a:ext uri="{FF2B5EF4-FFF2-40B4-BE49-F238E27FC236}">
                <a16:creationId xmlns:a16="http://schemas.microsoft.com/office/drawing/2014/main" id="{21BEAFF0-2640-4554-A3C9-6C558945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/>
        </p:nvGraphicFramePr>
        <p:xfrm>
          <a:off x="3325461" y="2238024"/>
          <a:ext cx="5375978" cy="3583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Shape">
            <a:extLst>
              <a:ext uri="{FF2B5EF4-FFF2-40B4-BE49-F238E27FC236}">
                <a16:creationId xmlns:a16="http://schemas.microsoft.com/office/drawing/2014/main" id="{66DCF2BF-3D3A-471F-9814-C185AE3B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37939" y="3136570"/>
            <a:ext cx="1773563" cy="1773563"/>
          </a:xfrm>
          <a:prstGeom prst="ellipse">
            <a:avLst/>
          </a:prstGeom>
          <a:solidFill>
            <a:schemeClr val="bg1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DA378D46-594A-40D6-B958-FF22C4FB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4750838" y="2825876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1" name="Image">
            <a:extLst>
              <a:ext uri="{FF2B5EF4-FFF2-40B4-BE49-F238E27FC236}">
                <a16:creationId xmlns:a16="http://schemas.microsoft.com/office/drawing/2014/main" id="{89451B62-219A-4B02-A812-0BF4A8507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5" hasCustomPrompt="1"/>
          </p:nvPr>
        </p:nvSpPr>
        <p:spPr>
          <a:xfrm>
            <a:off x="6096000" y="2821011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2" name="Image">
            <a:extLst>
              <a:ext uri="{FF2B5EF4-FFF2-40B4-BE49-F238E27FC236}">
                <a16:creationId xmlns:a16="http://schemas.microsoft.com/office/drawing/2014/main" id="{6ECBB0B4-E599-4CD8-A754-674F38B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6" hasCustomPrompt="1"/>
          </p:nvPr>
        </p:nvSpPr>
        <p:spPr>
          <a:xfrm>
            <a:off x="4336975" y="3659378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3" name="Image">
            <a:extLst>
              <a:ext uri="{FF2B5EF4-FFF2-40B4-BE49-F238E27FC236}">
                <a16:creationId xmlns:a16="http://schemas.microsoft.com/office/drawing/2014/main" id="{E3BAED70-35DD-4939-A795-AC6B9924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6818943" y="3640998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36" name="Image">
            <a:extLst>
              <a:ext uri="{FF2B5EF4-FFF2-40B4-BE49-F238E27FC236}">
                <a16:creationId xmlns:a16="http://schemas.microsoft.com/office/drawing/2014/main" id="{303DBC2A-36B8-46B9-8CB0-2B26920E2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3" hasCustomPrompt="1"/>
          </p:nvPr>
        </p:nvSpPr>
        <p:spPr>
          <a:xfrm>
            <a:off x="4745942" y="4875738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37" name="Image">
            <a:extLst>
              <a:ext uri="{FF2B5EF4-FFF2-40B4-BE49-F238E27FC236}">
                <a16:creationId xmlns:a16="http://schemas.microsoft.com/office/drawing/2014/main" id="{DD08DF60-E583-4454-8235-F8383C859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4" hasCustomPrompt="1"/>
          </p:nvPr>
        </p:nvSpPr>
        <p:spPr>
          <a:xfrm>
            <a:off x="6091104" y="4870873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8" name="Heading">
            <a:extLst>
              <a:ext uri="{FF2B5EF4-FFF2-40B4-BE49-F238E27FC236}">
                <a16:creationId xmlns:a16="http://schemas.microsoft.com/office/drawing/2014/main" id="{EB6F9634-F4A4-4DF6-B718-53BA1ADF2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350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8D7CE27-9514-4426-8757-289C61454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350" y="2316162"/>
            <a:ext cx="3768593" cy="747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0" name="Heading">
            <a:extLst>
              <a:ext uri="{FF2B5EF4-FFF2-40B4-BE49-F238E27FC236}">
                <a16:creationId xmlns:a16="http://schemas.microsoft.com/office/drawing/2014/main" id="{9BCED84C-A85B-4E12-BDE6-FBF5D4AD3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350" y="3443953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1" name="Text">
            <a:extLst>
              <a:ext uri="{FF2B5EF4-FFF2-40B4-BE49-F238E27FC236}">
                <a16:creationId xmlns:a16="http://schemas.microsoft.com/office/drawing/2014/main" id="{4633D2B4-4C6D-4F2A-BAAA-9AFA4947F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1350" y="3832891"/>
            <a:ext cx="3692813" cy="8153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32" name="Heading">
            <a:extLst>
              <a:ext uri="{FF2B5EF4-FFF2-40B4-BE49-F238E27FC236}">
                <a16:creationId xmlns:a16="http://schemas.microsoft.com/office/drawing/2014/main" id="{B631B4B8-0406-4A93-95EB-C1BE26E43F3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1350" y="5042553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229352C6-F852-402D-804C-278B1117DCD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1350" y="5431490"/>
            <a:ext cx="3768593" cy="747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4" name="Heading">
            <a:extLst>
              <a:ext uri="{FF2B5EF4-FFF2-40B4-BE49-F238E27FC236}">
                <a16:creationId xmlns:a16="http://schemas.microsoft.com/office/drawing/2014/main" id="{881BCFFA-D01F-4F20-9E73-9E037650D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9937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5" name="Text">
            <a:extLst>
              <a:ext uri="{FF2B5EF4-FFF2-40B4-BE49-F238E27FC236}">
                <a16:creationId xmlns:a16="http://schemas.microsoft.com/office/drawing/2014/main" id="{F2BC0B3A-BCC1-4A19-B8CF-E4EA66B107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539" y="2316162"/>
            <a:ext cx="3768593" cy="73709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6" name="Heading">
            <a:extLst>
              <a:ext uri="{FF2B5EF4-FFF2-40B4-BE49-F238E27FC236}">
                <a16:creationId xmlns:a16="http://schemas.microsoft.com/office/drawing/2014/main" id="{5A5EDCE8-DBD3-4CB5-AD07-DC35BCBB0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1319" y="3443953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7" name="Text">
            <a:extLst>
              <a:ext uri="{FF2B5EF4-FFF2-40B4-BE49-F238E27FC236}">
                <a16:creationId xmlns:a16="http://schemas.microsoft.com/office/drawing/2014/main" id="{A192022C-3884-4AD1-B1F3-761EB25D7E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319" y="3832891"/>
            <a:ext cx="3692813" cy="8153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8A405C0B-F987-4310-A1E6-D8EED39B6E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9937" y="5042553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9FCBA9CF-BB61-44AD-AB6A-76CE117EB8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95539" y="5431490"/>
            <a:ext cx="3768593" cy="73709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370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s of a Whole - Four P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EF889391-E6DC-40F4-8CE9-B23DE1AF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1757532"/>
            <a:ext cx="5503024" cy="2491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">
            <a:extLst>
              <a:ext uri="{FF2B5EF4-FFF2-40B4-BE49-F238E27FC236}">
                <a16:creationId xmlns:a16="http://schemas.microsoft.com/office/drawing/2014/main" id="{6906B8D5-C7D7-48DD-A6D5-978FC31F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4334634"/>
            <a:ext cx="5503024" cy="2222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85B1BE4C-3C75-476F-A932-5943EA17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1762671"/>
            <a:ext cx="5503024" cy="248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5D7C10B-5EDC-40B2-A4B2-2986E987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1" y="4329477"/>
            <a:ext cx="5503025" cy="2222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Blank Chart">
            <a:extLst>
              <a:ext uri="{FF2B5EF4-FFF2-40B4-BE49-F238E27FC236}">
                <a16:creationId xmlns:a16="http://schemas.microsoft.com/office/drawing/2014/main" id="{21BEAFF0-2640-4554-A3C9-6C558945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9629727"/>
              </p:ext>
            </p:extLst>
          </p:nvPr>
        </p:nvGraphicFramePr>
        <p:xfrm>
          <a:off x="2927566" y="2238024"/>
          <a:ext cx="6160828" cy="4107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Shape">
            <a:extLst>
              <a:ext uri="{FF2B5EF4-FFF2-40B4-BE49-F238E27FC236}">
                <a16:creationId xmlns:a16="http://schemas.microsoft.com/office/drawing/2014/main" id="{66DCF2BF-3D3A-471F-9814-C185AE3B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1736" y="3275389"/>
            <a:ext cx="2032489" cy="2032489"/>
          </a:xfrm>
          <a:prstGeom prst="ellipse">
            <a:avLst/>
          </a:prstGeom>
          <a:solidFill>
            <a:schemeClr val="bg1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DA378D46-594A-40D6-B958-FF22C4FB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4487930" y="2942108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1" name="Image">
            <a:extLst>
              <a:ext uri="{FF2B5EF4-FFF2-40B4-BE49-F238E27FC236}">
                <a16:creationId xmlns:a16="http://schemas.microsoft.com/office/drawing/2014/main" id="{89451B62-219A-4B02-A812-0BF4A8507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5" hasCustomPrompt="1"/>
          </p:nvPr>
        </p:nvSpPr>
        <p:spPr>
          <a:xfrm>
            <a:off x="6306424" y="2942108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2" name="Image">
            <a:extLst>
              <a:ext uri="{FF2B5EF4-FFF2-40B4-BE49-F238E27FC236}">
                <a16:creationId xmlns:a16="http://schemas.microsoft.com/office/drawing/2014/main" id="{6ECBB0B4-E599-4CD8-A754-674F38B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6" hasCustomPrompt="1"/>
          </p:nvPr>
        </p:nvSpPr>
        <p:spPr>
          <a:xfrm>
            <a:off x="4271117" y="4715697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3" name="Image">
            <a:extLst>
              <a:ext uri="{FF2B5EF4-FFF2-40B4-BE49-F238E27FC236}">
                <a16:creationId xmlns:a16="http://schemas.microsoft.com/office/drawing/2014/main" id="{E3BAED70-35DD-4939-A795-AC6B9924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6797205" y="4709451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8" name="Heading">
            <a:extLst>
              <a:ext uri="{FF2B5EF4-FFF2-40B4-BE49-F238E27FC236}">
                <a16:creationId xmlns:a16="http://schemas.microsoft.com/office/drawing/2014/main" id="{EB6F9634-F4A4-4DF6-B718-53BA1ADF2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350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8D7CE27-9514-4426-8757-289C61454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350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0" name="Heading">
            <a:extLst>
              <a:ext uri="{FF2B5EF4-FFF2-40B4-BE49-F238E27FC236}">
                <a16:creationId xmlns:a16="http://schemas.microsoft.com/office/drawing/2014/main" id="{9BCED84C-A85B-4E12-BDE6-FBF5D4AD3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351" y="4495275"/>
            <a:ext cx="3329200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1" name="Text">
            <a:extLst>
              <a:ext uri="{FF2B5EF4-FFF2-40B4-BE49-F238E27FC236}">
                <a16:creationId xmlns:a16="http://schemas.microsoft.com/office/drawing/2014/main" id="{4633D2B4-4C6D-4F2A-BAAA-9AFA4947F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1350" y="4884212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4" name="Heading">
            <a:extLst>
              <a:ext uri="{FF2B5EF4-FFF2-40B4-BE49-F238E27FC236}">
                <a16:creationId xmlns:a16="http://schemas.microsoft.com/office/drawing/2014/main" id="{881BCFFA-D01F-4F20-9E73-9E037650D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9937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5" name="Text">
            <a:extLst>
              <a:ext uri="{FF2B5EF4-FFF2-40B4-BE49-F238E27FC236}">
                <a16:creationId xmlns:a16="http://schemas.microsoft.com/office/drawing/2014/main" id="{F2BC0B3A-BCC1-4A19-B8CF-E4EA66B107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539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6" name="Heading">
            <a:extLst>
              <a:ext uri="{FF2B5EF4-FFF2-40B4-BE49-F238E27FC236}">
                <a16:creationId xmlns:a16="http://schemas.microsoft.com/office/drawing/2014/main" id="{5A5EDCE8-DBD3-4CB5-AD07-DC35BCBB0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18044" y="4495275"/>
            <a:ext cx="3346088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7" name="Text">
            <a:extLst>
              <a:ext uri="{FF2B5EF4-FFF2-40B4-BE49-F238E27FC236}">
                <a16:creationId xmlns:a16="http://schemas.microsoft.com/office/drawing/2014/main" id="{A192022C-3884-4AD1-B1F3-761EB25D7E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319" y="4884212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3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s of a Whole - Five P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EF889391-E6DC-40F4-8CE9-B23DE1AF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1757533"/>
            <a:ext cx="5503024" cy="173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">
            <a:extLst>
              <a:ext uri="{FF2B5EF4-FFF2-40B4-BE49-F238E27FC236}">
                <a16:creationId xmlns:a16="http://schemas.microsoft.com/office/drawing/2014/main" id="{6906B8D5-C7D7-48DD-A6D5-978FC31F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3575455"/>
            <a:ext cx="4777630" cy="17403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85B1BE4C-3C75-476F-A932-5943EA17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1762671"/>
            <a:ext cx="5503024" cy="173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5D7C10B-5EDC-40B2-A4B2-2986E987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3575455"/>
            <a:ext cx="5503024" cy="1737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hape">
            <a:extLst>
              <a:ext uri="{FF2B5EF4-FFF2-40B4-BE49-F238E27FC236}">
                <a16:creationId xmlns:a16="http://schemas.microsoft.com/office/drawing/2014/main" id="{0B960CA7-7704-48E9-9FD7-1C4451BDE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5408325"/>
            <a:ext cx="11100186" cy="1143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Blank Chart">
            <a:extLst>
              <a:ext uri="{FF2B5EF4-FFF2-40B4-BE49-F238E27FC236}">
                <a16:creationId xmlns:a16="http://schemas.microsoft.com/office/drawing/2014/main" id="{21BEAFF0-2640-4554-A3C9-6C558945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80323625"/>
              </p:ext>
            </p:extLst>
          </p:nvPr>
        </p:nvGraphicFramePr>
        <p:xfrm>
          <a:off x="3325461" y="2238024"/>
          <a:ext cx="5375978" cy="3583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Shape">
            <a:extLst>
              <a:ext uri="{FF2B5EF4-FFF2-40B4-BE49-F238E27FC236}">
                <a16:creationId xmlns:a16="http://schemas.microsoft.com/office/drawing/2014/main" id="{66DCF2BF-3D3A-471F-9814-C185AE3B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37939" y="3156130"/>
            <a:ext cx="1773563" cy="1773563"/>
          </a:xfrm>
          <a:prstGeom prst="ellipse">
            <a:avLst/>
          </a:prstGeom>
          <a:solidFill>
            <a:schemeClr val="bg1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DA378D46-594A-40D6-B958-FF22C4FB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4750838" y="2825876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1" name="Image">
            <a:extLst>
              <a:ext uri="{FF2B5EF4-FFF2-40B4-BE49-F238E27FC236}">
                <a16:creationId xmlns:a16="http://schemas.microsoft.com/office/drawing/2014/main" id="{89451B62-219A-4B02-A812-0BF4A8507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5" hasCustomPrompt="1"/>
          </p:nvPr>
        </p:nvSpPr>
        <p:spPr>
          <a:xfrm>
            <a:off x="6096000" y="2821011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2" name="Image">
            <a:extLst>
              <a:ext uri="{FF2B5EF4-FFF2-40B4-BE49-F238E27FC236}">
                <a16:creationId xmlns:a16="http://schemas.microsoft.com/office/drawing/2014/main" id="{6ECBB0B4-E599-4CD8-A754-674F38B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6" hasCustomPrompt="1"/>
          </p:nvPr>
        </p:nvSpPr>
        <p:spPr>
          <a:xfrm>
            <a:off x="4336975" y="3972327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3" name="Image">
            <a:extLst>
              <a:ext uri="{FF2B5EF4-FFF2-40B4-BE49-F238E27FC236}">
                <a16:creationId xmlns:a16="http://schemas.microsoft.com/office/drawing/2014/main" id="{E3BAED70-35DD-4939-A795-AC6B9924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6818943" y="3953947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4" name="Image">
            <a:extLst>
              <a:ext uri="{FF2B5EF4-FFF2-40B4-BE49-F238E27FC236}">
                <a16:creationId xmlns:a16="http://schemas.microsoft.com/office/drawing/2014/main" id="{CA44B04F-93E4-4D5D-A6C3-1786F3DB1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8" hasCustomPrompt="1"/>
          </p:nvPr>
        </p:nvSpPr>
        <p:spPr>
          <a:xfrm>
            <a:off x="5424117" y="4962454"/>
            <a:ext cx="1213059" cy="8853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8" name="Heading">
            <a:extLst>
              <a:ext uri="{FF2B5EF4-FFF2-40B4-BE49-F238E27FC236}">
                <a16:creationId xmlns:a16="http://schemas.microsoft.com/office/drawing/2014/main" id="{EB6F9634-F4A4-4DF6-B718-53BA1ADF2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350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8D7CE27-9514-4426-8757-289C61454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350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0" name="Heading">
            <a:extLst>
              <a:ext uri="{FF2B5EF4-FFF2-40B4-BE49-F238E27FC236}">
                <a16:creationId xmlns:a16="http://schemas.microsoft.com/office/drawing/2014/main" id="{9BCED84C-A85B-4E12-BDE6-FBF5D4AD3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350" y="3756902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1" name="Text">
            <a:extLst>
              <a:ext uri="{FF2B5EF4-FFF2-40B4-BE49-F238E27FC236}">
                <a16:creationId xmlns:a16="http://schemas.microsoft.com/office/drawing/2014/main" id="{4633D2B4-4C6D-4F2A-BAAA-9AFA4947F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1350" y="4145839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2" name="Heading">
            <a:extLst>
              <a:ext uri="{FF2B5EF4-FFF2-40B4-BE49-F238E27FC236}">
                <a16:creationId xmlns:a16="http://schemas.microsoft.com/office/drawing/2014/main" id="{134BFEC6-EB3D-4AEB-9058-16D58425A1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1350" y="5557759"/>
            <a:ext cx="4403651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3" name="Text">
            <a:extLst>
              <a:ext uri="{FF2B5EF4-FFF2-40B4-BE49-F238E27FC236}">
                <a16:creationId xmlns:a16="http://schemas.microsoft.com/office/drawing/2014/main" id="{6CCF9615-DE1E-4109-BAF9-D14D5FD169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1350" y="5946697"/>
            <a:ext cx="10565337" cy="4419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4" name="Heading">
            <a:extLst>
              <a:ext uri="{FF2B5EF4-FFF2-40B4-BE49-F238E27FC236}">
                <a16:creationId xmlns:a16="http://schemas.microsoft.com/office/drawing/2014/main" id="{881BCFFA-D01F-4F20-9E73-9E037650D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9937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5" name="Text">
            <a:extLst>
              <a:ext uri="{FF2B5EF4-FFF2-40B4-BE49-F238E27FC236}">
                <a16:creationId xmlns:a16="http://schemas.microsoft.com/office/drawing/2014/main" id="{F2BC0B3A-BCC1-4A19-B8CF-E4EA66B107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539" y="2316162"/>
            <a:ext cx="376859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6" name="Heading">
            <a:extLst>
              <a:ext uri="{FF2B5EF4-FFF2-40B4-BE49-F238E27FC236}">
                <a16:creationId xmlns:a16="http://schemas.microsoft.com/office/drawing/2014/main" id="{5A5EDCE8-DBD3-4CB5-AD07-DC35BCBB0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1319" y="3756902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7" name="Text">
            <a:extLst>
              <a:ext uri="{FF2B5EF4-FFF2-40B4-BE49-F238E27FC236}">
                <a16:creationId xmlns:a16="http://schemas.microsoft.com/office/drawing/2014/main" id="{A192022C-3884-4AD1-B1F3-761EB25D7E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319" y="4145839"/>
            <a:ext cx="3692813" cy="98110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7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s of a Whole - Six P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EF889391-E6DC-40F4-8CE9-B23DE1AF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1757533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hape">
            <a:extLst>
              <a:ext uri="{FF2B5EF4-FFF2-40B4-BE49-F238E27FC236}">
                <a16:creationId xmlns:a16="http://schemas.microsoft.com/office/drawing/2014/main" id="{6906B8D5-C7D7-48DD-A6D5-978FC31F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3262506"/>
            <a:ext cx="4777630" cy="1530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id="{85B1BE4C-3C75-476F-A932-5943EA17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1762671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id="{65D7C10B-5EDC-40B2-A4B2-2986E9871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3262506"/>
            <a:ext cx="5503024" cy="1528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218499B6-B4C0-459F-B6AB-BCB055E3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0850" y="4872861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CF0882B7-4240-404E-A0E0-75A47E09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48012" y="4877999"/>
            <a:ext cx="5503024" cy="14303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8" name="Blank Chart">
            <a:extLst>
              <a:ext uri="{FF2B5EF4-FFF2-40B4-BE49-F238E27FC236}">
                <a16:creationId xmlns:a16="http://schemas.microsoft.com/office/drawing/2014/main" id="{21BEAFF0-2640-4554-A3C9-6C558945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33705177"/>
              </p:ext>
            </p:extLst>
          </p:nvPr>
        </p:nvGraphicFramePr>
        <p:xfrm>
          <a:off x="3325461" y="2238024"/>
          <a:ext cx="5375978" cy="3583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Shape">
            <a:extLst>
              <a:ext uri="{FF2B5EF4-FFF2-40B4-BE49-F238E27FC236}">
                <a16:creationId xmlns:a16="http://schemas.microsoft.com/office/drawing/2014/main" id="{66DCF2BF-3D3A-471F-9814-C185AE3B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37939" y="3136570"/>
            <a:ext cx="1773563" cy="1773563"/>
          </a:xfrm>
          <a:prstGeom prst="ellipse">
            <a:avLst/>
          </a:prstGeom>
          <a:solidFill>
            <a:schemeClr val="bg1"/>
          </a:solid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DA378D46-594A-40D6-B958-FF22C4FB1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4750838" y="2825876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1" name="Image">
            <a:extLst>
              <a:ext uri="{FF2B5EF4-FFF2-40B4-BE49-F238E27FC236}">
                <a16:creationId xmlns:a16="http://schemas.microsoft.com/office/drawing/2014/main" id="{89451B62-219A-4B02-A812-0BF4A8507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5" hasCustomPrompt="1"/>
          </p:nvPr>
        </p:nvSpPr>
        <p:spPr>
          <a:xfrm>
            <a:off x="6096000" y="2821011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2" name="Image">
            <a:extLst>
              <a:ext uri="{FF2B5EF4-FFF2-40B4-BE49-F238E27FC236}">
                <a16:creationId xmlns:a16="http://schemas.microsoft.com/office/drawing/2014/main" id="{6ECBB0B4-E599-4CD8-A754-674F38B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6" hasCustomPrompt="1"/>
          </p:nvPr>
        </p:nvSpPr>
        <p:spPr>
          <a:xfrm>
            <a:off x="4336975" y="3659378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113" name="Image">
            <a:extLst>
              <a:ext uri="{FF2B5EF4-FFF2-40B4-BE49-F238E27FC236}">
                <a16:creationId xmlns:a16="http://schemas.microsoft.com/office/drawing/2014/main" id="{E3BAED70-35DD-4939-A795-AC6B9924D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37" hasCustomPrompt="1"/>
          </p:nvPr>
        </p:nvSpPr>
        <p:spPr>
          <a:xfrm>
            <a:off x="6818943" y="3640998"/>
            <a:ext cx="918124" cy="1149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36" name="Image">
            <a:extLst>
              <a:ext uri="{FF2B5EF4-FFF2-40B4-BE49-F238E27FC236}">
                <a16:creationId xmlns:a16="http://schemas.microsoft.com/office/drawing/2014/main" id="{303DBC2A-36B8-46B9-8CB0-2B26920E2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3" hasCustomPrompt="1"/>
          </p:nvPr>
        </p:nvSpPr>
        <p:spPr>
          <a:xfrm>
            <a:off x="4745942" y="4875738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37" name="Image">
            <a:extLst>
              <a:ext uri="{FF2B5EF4-FFF2-40B4-BE49-F238E27FC236}">
                <a16:creationId xmlns:a16="http://schemas.microsoft.com/office/drawing/2014/main" id="{DD08DF60-E583-4454-8235-F8383C859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lipArt" sz="quarter" idx="44" hasCustomPrompt="1"/>
          </p:nvPr>
        </p:nvSpPr>
        <p:spPr>
          <a:xfrm>
            <a:off x="6091104" y="4870873"/>
            <a:ext cx="1219562" cy="789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ICON. Then recolor &amp; resize</a:t>
            </a:r>
          </a:p>
        </p:txBody>
      </p:sp>
      <p:sp>
        <p:nvSpPr>
          <p:cNvPr id="8" name="Heading">
            <a:extLst>
              <a:ext uri="{FF2B5EF4-FFF2-40B4-BE49-F238E27FC236}">
                <a16:creationId xmlns:a16="http://schemas.microsoft.com/office/drawing/2014/main" id="{EB6F9634-F4A4-4DF6-B718-53BA1ADF2A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350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8D7CE27-9514-4426-8757-289C61454B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350" y="2316162"/>
            <a:ext cx="3768593" cy="747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0" name="Heading">
            <a:extLst>
              <a:ext uri="{FF2B5EF4-FFF2-40B4-BE49-F238E27FC236}">
                <a16:creationId xmlns:a16="http://schemas.microsoft.com/office/drawing/2014/main" id="{9BCED84C-A85B-4E12-BDE6-FBF5D4AD3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350" y="3443953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1" name="Text">
            <a:extLst>
              <a:ext uri="{FF2B5EF4-FFF2-40B4-BE49-F238E27FC236}">
                <a16:creationId xmlns:a16="http://schemas.microsoft.com/office/drawing/2014/main" id="{4633D2B4-4C6D-4F2A-BAAA-9AFA4947F1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1350" y="3832891"/>
            <a:ext cx="3692813" cy="8153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32" name="Heading">
            <a:extLst>
              <a:ext uri="{FF2B5EF4-FFF2-40B4-BE49-F238E27FC236}">
                <a16:creationId xmlns:a16="http://schemas.microsoft.com/office/drawing/2014/main" id="{B631B4B8-0406-4A93-95EB-C1BE26E43F3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1350" y="5042553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229352C6-F852-402D-804C-278B1117DCD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1350" y="5431490"/>
            <a:ext cx="3768593" cy="747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4" name="Heading">
            <a:extLst>
              <a:ext uri="{FF2B5EF4-FFF2-40B4-BE49-F238E27FC236}">
                <a16:creationId xmlns:a16="http://schemas.microsoft.com/office/drawing/2014/main" id="{881BCFFA-D01F-4F20-9E73-9E037650D7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9937" y="1927225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5" name="Text">
            <a:extLst>
              <a:ext uri="{FF2B5EF4-FFF2-40B4-BE49-F238E27FC236}">
                <a16:creationId xmlns:a16="http://schemas.microsoft.com/office/drawing/2014/main" id="{F2BC0B3A-BCC1-4A19-B8CF-E4EA66B107E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95539" y="2316162"/>
            <a:ext cx="3768593" cy="73709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106" name="Heading">
            <a:extLst>
              <a:ext uri="{FF2B5EF4-FFF2-40B4-BE49-F238E27FC236}">
                <a16:creationId xmlns:a16="http://schemas.microsoft.com/office/drawing/2014/main" id="{5A5EDCE8-DBD3-4CB5-AD07-DC35BCBB06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1319" y="3443953"/>
            <a:ext cx="3692813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7" name="Text">
            <a:extLst>
              <a:ext uri="{FF2B5EF4-FFF2-40B4-BE49-F238E27FC236}">
                <a16:creationId xmlns:a16="http://schemas.microsoft.com/office/drawing/2014/main" id="{A192022C-3884-4AD1-B1F3-761EB25D7E6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1319" y="3832891"/>
            <a:ext cx="3692813" cy="8153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8A405C0B-F987-4310-A1E6-D8EED39B6E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9937" y="5042553"/>
            <a:ext cx="5104195" cy="400050"/>
          </a:xfrm>
          <a:prstGeom prst="rect">
            <a:avLst/>
          </a:prstGeom>
        </p:spPr>
        <p:txBody>
          <a:bodyPr/>
          <a:lstStyle>
            <a:lvl1pPr marL="0" indent="0" algn="r" defTabSz="914400" rtl="0" eaLnBrk="1" fontAlgn="ctr" latinLnBrk="0" hangingPunct="1">
              <a:spcAft>
                <a:spcPts val="600"/>
              </a:spcAft>
              <a:buNone/>
              <a:defRPr lang="en-US" sz="2000" b="1" kern="0" dirty="0" smtClean="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9FCBA9CF-BB61-44AD-AB6A-76CE117EB8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95539" y="5431490"/>
            <a:ext cx="3768593" cy="73709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8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Description of this portion of the wheel.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14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rent State vs Future St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59" name="Shape">
            <a:extLst>
              <a:ext uri="{FF2B5EF4-FFF2-40B4-BE49-F238E27FC236}">
                <a16:creationId xmlns:a16="http://schemas.microsoft.com/office/drawing/2014/main" id="{8B45AFE3-E792-4064-B1AD-ADFDE23B3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73122" y="1686996"/>
            <a:ext cx="6634211" cy="50122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7BDFF9E8-D578-4AAF-A79E-E7E60928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667" y="1686996"/>
            <a:ext cx="6268452" cy="5012254"/>
          </a:xfrm>
          <a:custGeom>
            <a:avLst/>
            <a:gdLst>
              <a:gd name="connsiteX0" fmla="*/ 0 w 6358299"/>
              <a:gd name="connsiteY0" fmla="*/ 0 h 5075516"/>
              <a:gd name="connsiteX1" fmla="*/ 5493271 w 6358299"/>
              <a:gd name="connsiteY1" fmla="*/ 0 h 5075516"/>
              <a:gd name="connsiteX2" fmla="*/ 6358299 w 6358299"/>
              <a:gd name="connsiteY2" fmla="*/ 2537758 h 5075516"/>
              <a:gd name="connsiteX3" fmla="*/ 5493271 w 6358299"/>
              <a:gd name="connsiteY3" fmla="*/ 5075516 h 5075516"/>
              <a:gd name="connsiteX4" fmla="*/ 0 w 6358299"/>
              <a:gd name="connsiteY4" fmla="*/ 5075516 h 507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8299" h="5075516">
                <a:moveTo>
                  <a:pt x="0" y="0"/>
                </a:moveTo>
                <a:lnTo>
                  <a:pt x="5493271" y="0"/>
                </a:lnTo>
                <a:lnTo>
                  <a:pt x="6358299" y="2537758"/>
                </a:lnTo>
                <a:lnTo>
                  <a:pt x="5493271" y="5075516"/>
                </a:lnTo>
                <a:lnTo>
                  <a:pt x="0" y="5075516"/>
                </a:lnTo>
                <a:close/>
              </a:path>
            </a:pathLst>
          </a:custGeom>
          <a:solidFill>
            <a:schemeClr val="bg1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Icon">
            <a:extLst>
              <a:ext uri="{FF2B5EF4-FFF2-40B4-BE49-F238E27FC236}">
                <a16:creationId xmlns:a16="http://schemas.microsoft.com/office/drawing/2014/main" id="{BE746DCF-77FB-4000-9014-32450600B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1399" y="1938995"/>
            <a:ext cx="608918" cy="880192"/>
            <a:chOff x="4461399" y="1938995"/>
            <a:chExt cx="608918" cy="880192"/>
          </a:xfrm>
        </p:grpSpPr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0D2F504F-C29C-42DB-95D1-E4ADD69B8444}"/>
                </a:ext>
              </a:extLst>
            </p:cNvPr>
            <p:cNvSpPr/>
            <p:nvPr/>
          </p:nvSpPr>
          <p:spPr>
            <a:xfrm>
              <a:off x="4510460" y="2589925"/>
              <a:ext cx="510798" cy="219543"/>
            </a:xfrm>
            <a:prstGeom prst="trapezoid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07954D32-584C-46B7-B62C-AF5CD55B4EE0}"/>
                </a:ext>
              </a:extLst>
            </p:cNvPr>
            <p:cNvSpPr/>
            <p:nvPr/>
          </p:nvSpPr>
          <p:spPr>
            <a:xfrm>
              <a:off x="4683432" y="2097733"/>
              <a:ext cx="173110" cy="17311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E1E8835E-D970-41B4-BB8B-90ECA8445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399" y="2562343"/>
              <a:ext cx="608918" cy="256844"/>
            </a:xfrm>
            <a:custGeom>
              <a:avLst/>
              <a:gdLst>
                <a:gd name="T0" fmla="*/ 158 w 159"/>
                <a:gd name="T1" fmla="*/ 60 h 67"/>
                <a:gd name="T2" fmla="*/ 136 w 159"/>
                <a:gd name="T3" fmla="*/ 3 h 67"/>
                <a:gd name="T4" fmla="*/ 132 w 159"/>
                <a:gd name="T5" fmla="*/ 0 h 67"/>
                <a:gd name="T6" fmla="*/ 118 w 159"/>
                <a:gd name="T7" fmla="*/ 0 h 67"/>
                <a:gd name="T8" fmla="*/ 113 w 159"/>
                <a:gd name="T9" fmla="*/ 5 h 67"/>
                <a:gd name="T10" fmla="*/ 118 w 159"/>
                <a:gd name="T11" fmla="*/ 10 h 67"/>
                <a:gd name="T12" fmla="*/ 128 w 159"/>
                <a:gd name="T13" fmla="*/ 10 h 67"/>
                <a:gd name="T14" fmla="*/ 147 w 159"/>
                <a:gd name="T15" fmla="*/ 57 h 67"/>
                <a:gd name="T16" fmla="*/ 12 w 159"/>
                <a:gd name="T17" fmla="*/ 57 h 67"/>
                <a:gd name="T18" fmla="*/ 31 w 159"/>
                <a:gd name="T19" fmla="*/ 10 h 67"/>
                <a:gd name="T20" fmla="*/ 42 w 159"/>
                <a:gd name="T21" fmla="*/ 10 h 67"/>
                <a:gd name="T22" fmla="*/ 46 w 159"/>
                <a:gd name="T23" fmla="*/ 5 h 67"/>
                <a:gd name="T24" fmla="*/ 42 w 159"/>
                <a:gd name="T25" fmla="*/ 0 h 67"/>
                <a:gd name="T26" fmla="*/ 28 w 159"/>
                <a:gd name="T27" fmla="*/ 0 h 67"/>
                <a:gd name="T28" fmla="*/ 24 w 159"/>
                <a:gd name="T29" fmla="*/ 3 h 67"/>
                <a:gd name="T30" fmla="*/ 1 w 159"/>
                <a:gd name="T31" fmla="*/ 60 h 67"/>
                <a:gd name="T32" fmla="*/ 2 w 159"/>
                <a:gd name="T33" fmla="*/ 65 h 67"/>
                <a:gd name="T34" fmla="*/ 5 w 159"/>
                <a:gd name="T35" fmla="*/ 67 h 67"/>
                <a:gd name="T36" fmla="*/ 154 w 159"/>
                <a:gd name="T37" fmla="*/ 67 h 67"/>
                <a:gd name="T38" fmla="*/ 158 w 159"/>
                <a:gd name="T39" fmla="*/ 65 h 67"/>
                <a:gd name="T40" fmla="*/ 158 w 159"/>
                <a:gd name="T4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9" h="67">
                  <a:moveTo>
                    <a:pt x="158" y="60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5" y="2"/>
                    <a:pt x="133" y="0"/>
                    <a:pt x="13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0"/>
                    <a:pt x="113" y="3"/>
                    <a:pt x="113" y="5"/>
                  </a:cubicBezTo>
                  <a:cubicBezTo>
                    <a:pt x="113" y="8"/>
                    <a:pt x="115" y="10"/>
                    <a:pt x="11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4" y="10"/>
                    <a:pt x="46" y="8"/>
                    <a:pt x="46" y="5"/>
                  </a:cubicBezTo>
                  <a:cubicBezTo>
                    <a:pt x="46" y="3"/>
                    <a:pt x="44" y="0"/>
                    <a:pt x="4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2"/>
                    <a:pt x="2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2"/>
                    <a:pt x="1" y="63"/>
                    <a:pt x="2" y="65"/>
                  </a:cubicBezTo>
                  <a:cubicBezTo>
                    <a:pt x="2" y="66"/>
                    <a:pt x="4" y="67"/>
                    <a:pt x="5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6" y="67"/>
                    <a:pt x="157" y="66"/>
                    <a:pt x="158" y="65"/>
                  </a:cubicBezTo>
                  <a:cubicBezTo>
                    <a:pt x="159" y="63"/>
                    <a:pt x="159" y="62"/>
                    <a:pt x="158" y="6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A49E4C6B-616D-4A00-9F83-121A604A4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3410" y="2080402"/>
              <a:ext cx="207783" cy="207783"/>
            </a:xfrm>
            <a:custGeom>
              <a:avLst/>
              <a:gdLst>
                <a:gd name="T0" fmla="*/ 54 w 54"/>
                <a:gd name="T1" fmla="*/ 27 h 54"/>
                <a:gd name="T2" fmla="*/ 27 w 54"/>
                <a:gd name="T3" fmla="*/ 0 h 54"/>
                <a:gd name="T4" fmla="*/ 0 w 54"/>
                <a:gd name="T5" fmla="*/ 27 h 54"/>
                <a:gd name="T6" fmla="*/ 27 w 54"/>
                <a:gd name="T7" fmla="*/ 54 h 54"/>
                <a:gd name="T8" fmla="*/ 54 w 54"/>
                <a:gd name="T9" fmla="*/ 27 h 54"/>
                <a:gd name="T10" fmla="*/ 27 w 54"/>
                <a:gd name="T11" fmla="*/ 44 h 54"/>
                <a:gd name="T12" fmla="*/ 9 w 54"/>
                <a:gd name="T13" fmla="*/ 27 h 54"/>
                <a:gd name="T14" fmla="*/ 27 w 54"/>
                <a:gd name="T15" fmla="*/ 9 h 54"/>
                <a:gd name="T16" fmla="*/ 44 w 54"/>
                <a:gd name="T17" fmla="*/ 27 h 54"/>
                <a:gd name="T18" fmla="*/ 27 w 54"/>
                <a:gd name="T1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lose/>
                  <a:moveTo>
                    <a:pt x="27" y="44"/>
                  </a:moveTo>
                  <a:cubicBezTo>
                    <a:pt x="17" y="44"/>
                    <a:pt x="9" y="36"/>
                    <a:pt x="9" y="27"/>
                  </a:cubicBezTo>
                  <a:cubicBezTo>
                    <a:pt x="9" y="17"/>
                    <a:pt x="17" y="9"/>
                    <a:pt x="27" y="9"/>
                  </a:cubicBezTo>
                  <a:cubicBezTo>
                    <a:pt x="36" y="9"/>
                    <a:pt x="44" y="17"/>
                    <a:pt x="44" y="27"/>
                  </a:cubicBezTo>
                  <a:cubicBezTo>
                    <a:pt x="44" y="36"/>
                    <a:pt x="36" y="44"/>
                    <a:pt x="27" y="44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A666BC8-DBDB-4C0D-9839-393BFE78C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0460" y="1938995"/>
              <a:ext cx="510798" cy="764757"/>
            </a:xfrm>
            <a:custGeom>
              <a:avLst/>
              <a:gdLst>
                <a:gd name="T0" fmla="*/ 67 w 133"/>
                <a:gd name="T1" fmla="*/ 200 h 200"/>
                <a:gd name="T2" fmla="*/ 71 w 133"/>
                <a:gd name="T3" fmla="*/ 198 h 200"/>
                <a:gd name="T4" fmla="*/ 133 w 133"/>
                <a:gd name="T5" fmla="*/ 67 h 200"/>
                <a:gd name="T6" fmla="*/ 67 w 133"/>
                <a:gd name="T7" fmla="*/ 0 h 200"/>
                <a:gd name="T8" fmla="*/ 0 w 133"/>
                <a:gd name="T9" fmla="*/ 67 h 200"/>
                <a:gd name="T10" fmla="*/ 63 w 133"/>
                <a:gd name="T11" fmla="*/ 198 h 200"/>
                <a:gd name="T12" fmla="*/ 67 w 133"/>
                <a:gd name="T13" fmla="*/ 200 h 200"/>
                <a:gd name="T14" fmla="*/ 67 w 133"/>
                <a:gd name="T15" fmla="*/ 10 h 200"/>
                <a:gd name="T16" fmla="*/ 124 w 133"/>
                <a:gd name="T17" fmla="*/ 67 h 200"/>
                <a:gd name="T18" fmla="*/ 67 w 133"/>
                <a:gd name="T19" fmla="*/ 186 h 200"/>
                <a:gd name="T20" fmla="*/ 10 w 133"/>
                <a:gd name="T21" fmla="*/ 67 h 200"/>
                <a:gd name="T22" fmla="*/ 67 w 133"/>
                <a:gd name="T23" fmla="*/ 1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200">
                  <a:moveTo>
                    <a:pt x="67" y="200"/>
                  </a:moveTo>
                  <a:cubicBezTo>
                    <a:pt x="68" y="200"/>
                    <a:pt x="70" y="199"/>
                    <a:pt x="71" y="198"/>
                  </a:cubicBezTo>
                  <a:cubicBezTo>
                    <a:pt x="73" y="194"/>
                    <a:pt x="133" y="102"/>
                    <a:pt x="133" y="67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7"/>
                  </a:cubicBezTo>
                  <a:cubicBezTo>
                    <a:pt x="0" y="102"/>
                    <a:pt x="60" y="194"/>
                    <a:pt x="63" y="198"/>
                  </a:cubicBezTo>
                  <a:cubicBezTo>
                    <a:pt x="64" y="199"/>
                    <a:pt x="65" y="200"/>
                    <a:pt x="67" y="200"/>
                  </a:cubicBezTo>
                  <a:close/>
                  <a:moveTo>
                    <a:pt x="67" y="10"/>
                  </a:moveTo>
                  <a:cubicBezTo>
                    <a:pt x="98" y="10"/>
                    <a:pt x="124" y="35"/>
                    <a:pt x="124" y="67"/>
                  </a:cubicBezTo>
                  <a:cubicBezTo>
                    <a:pt x="124" y="94"/>
                    <a:pt x="80" y="165"/>
                    <a:pt x="67" y="186"/>
                  </a:cubicBezTo>
                  <a:cubicBezTo>
                    <a:pt x="53" y="165"/>
                    <a:pt x="10" y="94"/>
                    <a:pt x="10" y="67"/>
                  </a:cubicBezTo>
                  <a:cubicBezTo>
                    <a:pt x="10" y="35"/>
                    <a:pt x="35" y="10"/>
                    <a:pt x="67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grpSp>
        <p:nvGrpSpPr>
          <p:cNvPr id="13" name="Icon">
            <a:extLst>
              <a:ext uri="{FF2B5EF4-FFF2-40B4-BE49-F238E27FC236}">
                <a16:creationId xmlns:a16="http://schemas.microsoft.com/office/drawing/2014/main" id="{618B776B-516B-4629-B30A-D3EDFB54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97151" y="2086363"/>
            <a:ext cx="804834" cy="850691"/>
            <a:chOff x="10397151" y="2086363"/>
            <a:chExt cx="804834" cy="850691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9C68B180-52FA-4E29-B518-12A242E4BFB6}"/>
                </a:ext>
              </a:extLst>
            </p:cNvPr>
            <p:cNvSpPr/>
            <p:nvPr userDrawn="1"/>
          </p:nvSpPr>
          <p:spPr>
            <a:xfrm flipV="1">
              <a:off x="10839488" y="2653784"/>
              <a:ext cx="271275" cy="25684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Shape">
              <a:extLst>
                <a:ext uri="{FF2B5EF4-FFF2-40B4-BE49-F238E27FC236}">
                  <a16:creationId xmlns:a16="http://schemas.microsoft.com/office/drawing/2014/main" id="{C2670812-2B9A-46DB-AC03-633EAB657FF7}"/>
                </a:ext>
              </a:extLst>
            </p:cNvPr>
            <p:cNvSpPr/>
            <p:nvPr userDrawn="1"/>
          </p:nvSpPr>
          <p:spPr>
            <a:xfrm>
              <a:off x="10841075" y="2443513"/>
              <a:ext cx="271275" cy="3211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02FF9026-8B55-46F7-80C9-D3C18E741F3A}"/>
                </a:ext>
              </a:extLst>
            </p:cNvPr>
            <p:cNvSpPr/>
            <p:nvPr/>
          </p:nvSpPr>
          <p:spPr>
            <a:xfrm>
              <a:off x="10905003" y="2526612"/>
              <a:ext cx="116942" cy="116942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5D97C3E3-C8E9-436F-86B3-B70C8F5A4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7151" y="2086363"/>
              <a:ext cx="804834" cy="850691"/>
            </a:xfrm>
            <a:custGeom>
              <a:avLst/>
              <a:gdLst>
                <a:gd name="T0" fmla="*/ 222 w 225"/>
                <a:gd name="T1" fmla="*/ 12 h 238"/>
                <a:gd name="T2" fmla="*/ 174 w 225"/>
                <a:gd name="T3" fmla="*/ 1 h 238"/>
                <a:gd name="T4" fmla="*/ 171 w 225"/>
                <a:gd name="T5" fmla="*/ 1 h 238"/>
                <a:gd name="T6" fmla="*/ 114 w 225"/>
                <a:gd name="T7" fmla="*/ 27 h 238"/>
                <a:gd name="T8" fmla="*/ 61 w 225"/>
                <a:gd name="T9" fmla="*/ 5 h 238"/>
                <a:gd name="T10" fmla="*/ 58 w 225"/>
                <a:gd name="T11" fmla="*/ 5 h 238"/>
                <a:gd name="T12" fmla="*/ 3 w 225"/>
                <a:gd name="T13" fmla="*/ 27 h 238"/>
                <a:gd name="T14" fmla="*/ 0 w 225"/>
                <a:gd name="T15" fmla="*/ 31 h 238"/>
                <a:gd name="T16" fmla="*/ 0 w 225"/>
                <a:gd name="T17" fmla="*/ 182 h 238"/>
                <a:gd name="T18" fmla="*/ 2 w 225"/>
                <a:gd name="T19" fmla="*/ 186 h 238"/>
                <a:gd name="T20" fmla="*/ 6 w 225"/>
                <a:gd name="T21" fmla="*/ 187 h 238"/>
                <a:gd name="T22" fmla="*/ 60 w 225"/>
                <a:gd name="T23" fmla="*/ 166 h 238"/>
                <a:gd name="T24" fmla="*/ 112 w 225"/>
                <a:gd name="T25" fmla="*/ 188 h 238"/>
                <a:gd name="T26" fmla="*/ 114 w 225"/>
                <a:gd name="T27" fmla="*/ 188 h 238"/>
                <a:gd name="T28" fmla="*/ 116 w 225"/>
                <a:gd name="T29" fmla="*/ 188 h 238"/>
                <a:gd name="T30" fmla="*/ 124 w 225"/>
                <a:gd name="T31" fmla="*/ 184 h 238"/>
                <a:gd name="T32" fmla="*/ 154 w 225"/>
                <a:gd name="T33" fmla="*/ 236 h 238"/>
                <a:gd name="T34" fmla="*/ 158 w 225"/>
                <a:gd name="T35" fmla="*/ 238 h 238"/>
                <a:gd name="T36" fmla="*/ 162 w 225"/>
                <a:gd name="T37" fmla="*/ 236 h 238"/>
                <a:gd name="T38" fmla="*/ 199 w 225"/>
                <a:gd name="T39" fmla="*/ 168 h 238"/>
                <a:gd name="T40" fmla="*/ 220 w 225"/>
                <a:gd name="T41" fmla="*/ 172 h 238"/>
                <a:gd name="T42" fmla="*/ 224 w 225"/>
                <a:gd name="T43" fmla="*/ 171 h 238"/>
                <a:gd name="T44" fmla="*/ 225 w 225"/>
                <a:gd name="T45" fmla="*/ 168 h 238"/>
                <a:gd name="T46" fmla="*/ 225 w 225"/>
                <a:gd name="T47" fmla="*/ 16 h 238"/>
                <a:gd name="T48" fmla="*/ 222 w 225"/>
                <a:gd name="T49" fmla="*/ 12 h 238"/>
                <a:gd name="T50" fmla="*/ 158 w 225"/>
                <a:gd name="T51" fmla="*/ 224 h 238"/>
                <a:gd name="T52" fmla="*/ 119 w 225"/>
                <a:gd name="T53" fmla="*/ 144 h 238"/>
                <a:gd name="T54" fmla="*/ 158 w 225"/>
                <a:gd name="T55" fmla="*/ 106 h 238"/>
                <a:gd name="T56" fmla="*/ 196 w 225"/>
                <a:gd name="T57" fmla="*/ 144 h 238"/>
                <a:gd name="T58" fmla="*/ 158 w 225"/>
                <a:gd name="T59" fmla="*/ 224 h 238"/>
                <a:gd name="T60" fmla="*/ 216 w 225"/>
                <a:gd name="T61" fmla="*/ 162 h 238"/>
                <a:gd name="T62" fmla="*/ 202 w 225"/>
                <a:gd name="T63" fmla="*/ 159 h 238"/>
                <a:gd name="T64" fmla="*/ 205 w 225"/>
                <a:gd name="T65" fmla="*/ 144 h 238"/>
                <a:gd name="T66" fmla="*/ 158 w 225"/>
                <a:gd name="T67" fmla="*/ 96 h 238"/>
                <a:gd name="T68" fmla="*/ 110 w 225"/>
                <a:gd name="T69" fmla="*/ 144 h 238"/>
                <a:gd name="T70" fmla="*/ 120 w 225"/>
                <a:gd name="T71" fmla="*/ 176 h 238"/>
                <a:gd name="T72" fmla="*/ 114 w 225"/>
                <a:gd name="T73" fmla="*/ 178 h 238"/>
                <a:gd name="T74" fmla="*/ 61 w 225"/>
                <a:gd name="T75" fmla="*/ 157 h 238"/>
                <a:gd name="T76" fmla="*/ 60 w 225"/>
                <a:gd name="T77" fmla="*/ 156 h 238"/>
                <a:gd name="T78" fmla="*/ 58 w 225"/>
                <a:gd name="T79" fmla="*/ 156 h 238"/>
                <a:gd name="T80" fmla="*/ 9 w 225"/>
                <a:gd name="T81" fmla="*/ 175 h 238"/>
                <a:gd name="T82" fmla="*/ 9 w 225"/>
                <a:gd name="T83" fmla="*/ 34 h 238"/>
                <a:gd name="T84" fmla="*/ 60 w 225"/>
                <a:gd name="T85" fmla="*/ 15 h 238"/>
                <a:gd name="T86" fmla="*/ 112 w 225"/>
                <a:gd name="T87" fmla="*/ 37 h 238"/>
                <a:gd name="T88" fmla="*/ 116 w 225"/>
                <a:gd name="T89" fmla="*/ 37 h 238"/>
                <a:gd name="T90" fmla="*/ 174 w 225"/>
                <a:gd name="T91" fmla="*/ 10 h 238"/>
                <a:gd name="T92" fmla="*/ 216 w 225"/>
                <a:gd name="T93" fmla="*/ 20 h 238"/>
                <a:gd name="T94" fmla="*/ 216 w 225"/>
                <a:gd name="T95" fmla="*/ 16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5" h="238">
                  <a:moveTo>
                    <a:pt x="222" y="12"/>
                  </a:moveTo>
                  <a:cubicBezTo>
                    <a:pt x="174" y="1"/>
                    <a:pt x="174" y="1"/>
                    <a:pt x="174" y="1"/>
                  </a:cubicBezTo>
                  <a:cubicBezTo>
                    <a:pt x="173" y="0"/>
                    <a:pt x="172" y="0"/>
                    <a:pt x="171" y="1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59" y="5"/>
                    <a:pt x="58" y="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4"/>
                    <a:pt x="0" y="185"/>
                    <a:pt x="2" y="186"/>
                  </a:cubicBezTo>
                  <a:cubicBezTo>
                    <a:pt x="3" y="187"/>
                    <a:pt x="5" y="187"/>
                    <a:pt x="6" y="187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3" y="188"/>
                    <a:pt x="113" y="188"/>
                    <a:pt x="114" y="188"/>
                  </a:cubicBezTo>
                  <a:cubicBezTo>
                    <a:pt x="115" y="188"/>
                    <a:pt x="115" y="188"/>
                    <a:pt x="116" y="188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36" y="208"/>
                    <a:pt x="151" y="232"/>
                    <a:pt x="154" y="236"/>
                  </a:cubicBezTo>
                  <a:cubicBezTo>
                    <a:pt x="154" y="237"/>
                    <a:pt x="156" y="238"/>
                    <a:pt x="158" y="238"/>
                  </a:cubicBezTo>
                  <a:cubicBezTo>
                    <a:pt x="159" y="238"/>
                    <a:pt x="161" y="237"/>
                    <a:pt x="162" y="236"/>
                  </a:cubicBezTo>
                  <a:cubicBezTo>
                    <a:pt x="165" y="231"/>
                    <a:pt x="188" y="195"/>
                    <a:pt x="199" y="168"/>
                  </a:cubicBezTo>
                  <a:cubicBezTo>
                    <a:pt x="220" y="172"/>
                    <a:pt x="220" y="172"/>
                    <a:pt x="220" y="172"/>
                  </a:cubicBezTo>
                  <a:cubicBezTo>
                    <a:pt x="221" y="173"/>
                    <a:pt x="222" y="172"/>
                    <a:pt x="224" y="171"/>
                  </a:cubicBezTo>
                  <a:cubicBezTo>
                    <a:pt x="225" y="170"/>
                    <a:pt x="225" y="169"/>
                    <a:pt x="225" y="168"/>
                  </a:cubicBezTo>
                  <a:cubicBezTo>
                    <a:pt x="225" y="16"/>
                    <a:pt x="225" y="16"/>
                    <a:pt x="225" y="16"/>
                  </a:cubicBezTo>
                  <a:cubicBezTo>
                    <a:pt x="225" y="14"/>
                    <a:pt x="224" y="12"/>
                    <a:pt x="222" y="12"/>
                  </a:cubicBezTo>
                  <a:close/>
                  <a:moveTo>
                    <a:pt x="158" y="224"/>
                  </a:moveTo>
                  <a:cubicBezTo>
                    <a:pt x="144" y="203"/>
                    <a:pt x="119" y="160"/>
                    <a:pt x="119" y="144"/>
                  </a:cubicBezTo>
                  <a:cubicBezTo>
                    <a:pt x="119" y="123"/>
                    <a:pt x="136" y="106"/>
                    <a:pt x="158" y="106"/>
                  </a:cubicBezTo>
                  <a:cubicBezTo>
                    <a:pt x="179" y="106"/>
                    <a:pt x="196" y="123"/>
                    <a:pt x="196" y="144"/>
                  </a:cubicBezTo>
                  <a:cubicBezTo>
                    <a:pt x="196" y="160"/>
                    <a:pt x="171" y="203"/>
                    <a:pt x="158" y="224"/>
                  </a:cubicBezTo>
                  <a:close/>
                  <a:moveTo>
                    <a:pt x="216" y="162"/>
                  </a:moveTo>
                  <a:cubicBezTo>
                    <a:pt x="202" y="159"/>
                    <a:pt x="202" y="159"/>
                    <a:pt x="202" y="159"/>
                  </a:cubicBezTo>
                  <a:cubicBezTo>
                    <a:pt x="204" y="153"/>
                    <a:pt x="205" y="148"/>
                    <a:pt x="205" y="144"/>
                  </a:cubicBezTo>
                  <a:cubicBezTo>
                    <a:pt x="205" y="117"/>
                    <a:pt x="184" y="96"/>
                    <a:pt x="158" y="96"/>
                  </a:cubicBezTo>
                  <a:cubicBezTo>
                    <a:pt x="131" y="96"/>
                    <a:pt x="110" y="117"/>
                    <a:pt x="110" y="144"/>
                  </a:cubicBezTo>
                  <a:cubicBezTo>
                    <a:pt x="110" y="152"/>
                    <a:pt x="114" y="163"/>
                    <a:pt x="120" y="176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6"/>
                    <a:pt x="60" y="156"/>
                    <a:pt x="60" y="156"/>
                  </a:cubicBezTo>
                  <a:cubicBezTo>
                    <a:pt x="59" y="156"/>
                    <a:pt x="58" y="156"/>
                    <a:pt x="58" y="15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7"/>
                    <a:pt x="115" y="37"/>
                    <a:pt x="116" y="37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216" y="20"/>
                    <a:pt x="216" y="20"/>
                    <a:pt x="216" y="20"/>
                  </a:cubicBezTo>
                  <a:lnTo>
                    <a:pt x="216" y="1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ACAD3740-3473-4B49-9AC4-CF60BDD5A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4331" y="2207891"/>
              <a:ext cx="32102" cy="376046"/>
            </a:xfrm>
            <a:custGeom>
              <a:avLst/>
              <a:gdLst>
                <a:gd name="T0" fmla="*/ 5 w 9"/>
                <a:gd name="T1" fmla="*/ 0 h 105"/>
                <a:gd name="T2" fmla="*/ 0 w 9"/>
                <a:gd name="T3" fmla="*/ 5 h 105"/>
                <a:gd name="T4" fmla="*/ 0 w 9"/>
                <a:gd name="T5" fmla="*/ 101 h 105"/>
                <a:gd name="T6" fmla="*/ 5 w 9"/>
                <a:gd name="T7" fmla="*/ 105 h 105"/>
                <a:gd name="T8" fmla="*/ 9 w 9"/>
                <a:gd name="T9" fmla="*/ 101 h 105"/>
                <a:gd name="T10" fmla="*/ 9 w 9"/>
                <a:gd name="T11" fmla="*/ 5 h 105"/>
                <a:gd name="T12" fmla="*/ 5 w 9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2" y="105"/>
                    <a:pt x="5" y="105"/>
                  </a:cubicBezTo>
                  <a:cubicBezTo>
                    <a:pt x="7" y="105"/>
                    <a:pt x="9" y="103"/>
                    <a:pt x="9" y="10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C219E1A0-FFBD-40FB-BDDB-D129C6139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6916" y="2272094"/>
              <a:ext cx="36688" cy="167386"/>
            </a:xfrm>
            <a:custGeom>
              <a:avLst/>
              <a:gdLst>
                <a:gd name="T0" fmla="*/ 5 w 10"/>
                <a:gd name="T1" fmla="*/ 0 h 47"/>
                <a:gd name="T2" fmla="*/ 0 w 10"/>
                <a:gd name="T3" fmla="*/ 5 h 47"/>
                <a:gd name="T4" fmla="*/ 0 w 10"/>
                <a:gd name="T5" fmla="*/ 42 h 47"/>
                <a:gd name="T6" fmla="*/ 5 w 10"/>
                <a:gd name="T7" fmla="*/ 47 h 47"/>
                <a:gd name="T8" fmla="*/ 10 w 10"/>
                <a:gd name="T9" fmla="*/ 42 h 47"/>
                <a:gd name="T10" fmla="*/ 10 w 10"/>
                <a:gd name="T11" fmla="*/ 5 h 47"/>
                <a:gd name="T12" fmla="*/ 5 w 1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7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7"/>
                    <a:pt x="5" y="47"/>
                  </a:cubicBezTo>
                  <a:cubicBezTo>
                    <a:pt x="8" y="47"/>
                    <a:pt x="10" y="44"/>
                    <a:pt x="10" y="4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90BBAAC6-4BC3-412F-A617-EFCDDBEE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2438" y="2182673"/>
              <a:ext cx="36688" cy="206367"/>
            </a:xfrm>
            <a:custGeom>
              <a:avLst/>
              <a:gdLst>
                <a:gd name="T0" fmla="*/ 0 w 10"/>
                <a:gd name="T1" fmla="*/ 5 h 58"/>
                <a:gd name="T2" fmla="*/ 0 w 10"/>
                <a:gd name="T3" fmla="*/ 53 h 58"/>
                <a:gd name="T4" fmla="*/ 5 w 10"/>
                <a:gd name="T5" fmla="*/ 58 h 58"/>
                <a:gd name="T6" fmla="*/ 10 w 10"/>
                <a:gd name="T7" fmla="*/ 53 h 58"/>
                <a:gd name="T8" fmla="*/ 10 w 10"/>
                <a:gd name="T9" fmla="*/ 5 h 58"/>
                <a:gd name="T10" fmla="*/ 5 w 10"/>
                <a:gd name="T11" fmla="*/ 0 h 58"/>
                <a:gd name="T12" fmla="*/ 0 w 10"/>
                <a:gd name="T1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8">
                  <a:moveTo>
                    <a:pt x="0" y="5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2" y="58"/>
                    <a:pt x="5" y="58"/>
                  </a:cubicBezTo>
                  <a:cubicBezTo>
                    <a:pt x="8" y="58"/>
                    <a:pt x="10" y="56"/>
                    <a:pt x="10" y="5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C4BC9350-DD02-4490-9920-CF0A33BAEC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99320" y="2515141"/>
              <a:ext cx="123821" cy="128406"/>
            </a:xfrm>
            <a:custGeom>
              <a:avLst/>
              <a:gdLst>
                <a:gd name="T0" fmla="*/ 18 w 35"/>
                <a:gd name="T1" fmla="*/ 0 h 36"/>
                <a:gd name="T2" fmla="*/ 0 w 35"/>
                <a:gd name="T3" fmla="*/ 18 h 36"/>
                <a:gd name="T4" fmla="*/ 18 w 35"/>
                <a:gd name="T5" fmla="*/ 36 h 36"/>
                <a:gd name="T6" fmla="*/ 35 w 35"/>
                <a:gd name="T7" fmla="*/ 18 h 36"/>
                <a:gd name="T8" fmla="*/ 18 w 35"/>
                <a:gd name="T9" fmla="*/ 0 h 36"/>
                <a:gd name="T10" fmla="*/ 18 w 35"/>
                <a:gd name="T11" fmla="*/ 27 h 36"/>
                <a:gd name="T12" fmla="*/ 9 w 35"/>
                <a:gd name="T13" fmla="*/ 18 h 36"/>
                <a:gd name="T14" fmla="*/ 18 w 35"/>
                <a:gd name="T15" fmla="*/ 10 h 36"/>
                <a:gd name="T16" fmla="*/ 26 w 35"/>
                <a:gd name="T17" fmla="*/ 18 h 36"/>
                <a:gd name="T18" fmla="*/ 18 w 35"/>
                <a:gd name="T19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7" y="36"/>
                    <a:pt x="35" y="28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27"/>
                  </a:moveTo>
                  <a:cubicBezTo>
                    <a:pt x="13" y="27"/>
                    <a:pt x="9" y="23"/>
                    <a:pt x="9" y="18"/>
                  </a:cubicBezTo>
                  <a:cubicBezTo>
                    <a:pt x="9" y="14"/>
                    <a:pt x="13" y="10"/>
                    <a:pt x="18" y="10"/>
                  </a:cubicBezTo>
                  <a:cubicBezTo>
                    <a:pt x="22" y="10"/>
                    <a:pt x="26" y="14"/>
                    <a:pt x="26" y="18"/>
                  </a:cubicBezTo>
                  <a:cubicBezTo>
                    <a:pt x="26" y="23"/>
                    <a:pt x="22" y="27"/>
                    <a:pt x="18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sp>
        <p:nvSpPr>
          <p:cNvPr id="7" name="Heading">
            <a:extLst>
              <a:ext uri="{FF2B5EF4-FFF2-40B4-BE49-F238E27FC236}">
                <a16:creationId xmlns:a16="http://schemas.microsoft.com/office/drawing/2014/main" id="{B3EAF1F9-F55F-4CA5-B3AE-B7BF5D4D8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3894" y="1957603"/>
            <a:ext cx="2065956" cy="831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1200"/>
              </a:spcAft>
              <a:buNone/>
              <a:defRPr lang="en-US" sz="3200" b="0" kern="1200" spc="300" dirty="0" smtClean="0">
                <a:solidFill>
                  <a:schemeClr val="tx1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CURRENT STATE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50397486-9B97-49AF-BD1F-A8D4477059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3203575"/>
            <a:ext cx="4562374" cy="1270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Bulleted list where the first few words of each bullet are bolded</a:t>
            </a:r>
          </a:p>
        </p:txBody>
      </p:sp>
      <p:sp>
        <p:nvSpPr>
          <p:cNvPr id="55" name="Heading">
            <a:extLst>
              <a:ext uri="{FF2B5EF4-FFF2-40B4-BE49-F238E27FC236}">
                <a16:creationId xmlns:a16="http://schemas.microsoft.com/office/drawing/2014/main" id="{3031ED24-928E-4BB5-88B6-E2A2DC126D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3590" y="2013763"/>
            <a:ext cx="3342860" cy="831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1200"/>
              </a:spcAft>
              <a:buNone/>
              <a:defRPr lang="en-US" sz="3200" b="0" kern="1200" spc="300" dirty="0" smtClean="0">
                <a:solidFill>
                  <a:schemeClr val="tx1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PROPOSED FUTURE STATE</a:t>
            </a:r>
          </a:p>
        </p:txBody>
      </p:sp>
      <p:sp>
        <p:nvSpPr>
          <p:cNvPr id="58" name="Text">
            <a:extLst>
              <a:ext uri="{FF2B5EF4-FFF2-40B4-BE49-F238E27FC236}">
                <a16:creationId xmlns:a16="http://schemas.microsoft.com/office/drawing/2014/main" id="{7FCE15D1-6562-4AA4-9092-B7ECA43782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9183" y="3203575"/>
            <a:ext cx="4872104" cy="1270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Bulleted list where the first few words of each bullet are bolded</a:t>
            </a:r>
          </a:p>
        </p:txBody>
      </p:sp>
      <p:sp>
        <p:nvSpPr>
          <p:cNvPr id="60" name="Slide Number">
            <a:extLst>
              <a:ext uri="{FF2B5EF4-FFF2-40B4-BE49-F238E27FC236}">
                <a16:creationId xmlns:a16="http://schemas.microsoft.com/office/drawing/2014/main" id="{73A1A494-853C-4B87-A6C9-FBF025F18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85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eck Title">
            <a:extLst>
              <a:ext uri="{FF2B5EF4-FFF2-40B4-BE49-F238E27FC236}">
                <a16:creationId xmlns:a16="http://schemas.microsoft.com/office/drawing/2014/main" id="{89CBB367-C9FE-46C3-90B9-8F0F2C05B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D8E3563E-D89A-45B4-9A47-4851FE97D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F09E3BF6-A98D-418D-9B86-DFCE36D53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29" name="Chart">
            <a:extLst>
              <a:ext uri="{FF2B5EF4-FFF2-40B4-BE49-F238E27FC236}">
                <a16:creationId xmlns:a16="http://schemas.microsoft.com/office/drawing/2014/main" id="{6B9F0F0B-35B3-44CF-8D72-8E14DFB08C32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452277" y="1828800"/>
            <a:ext cx="11151015" cy="4143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C5729119-218F-4B6B-8794-962762AAD70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0850" y="6175375"/>
            <a:ext cx="1115101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Key takeaway that is one line of text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CA03167-15F3-4EE5-AE70-695D9C527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00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Title">
            <a:extLst>
              <a:ext uri="{FF2B5EF4-FFF2-40B4-BE49-F238E27FC236}">
                <a16:creationId xmlns:a16="http://schemas.microsoft.com/office/drawing/2014/main" id="{0F00879E-D1D2-4606-9F78-21A1E22E2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F6CC9F7B-5927-4C47-9782-2B3367E02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466B0D44-200D-4155-BF19-7697CF61A1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5799B26-0D26-4AA0-842B-E13F3624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277" y="1898482"/>
            <a:ext cx="7404308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Chart">
            <a:extLst>
              <a:ext uri="{FF2B5EF4-FFF2-40B4-BE49-F238E27FC236}">
                <a16:creationId xmlns:a16="http://schemas.microsoft.com/office/drawing/2014/main" id="{6B9F0F0B-35B3-44CF-8D72-8E14DFB08C32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630789" y="2067366"/>
            <a:ext cx="7052060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748C2AF2-91E8-4D0B-80B1-22C901736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1898481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hart">
            <a:extLst>
              <a:ext uri="{FF2B5EF4-FFF2-40B4-BE49-F238E27FC236}">
                <a16:creationId xmlns:a16="http://schemas.microsoft.com/office/drawing/2014/main" id="{0A063F25-1ADB-43B5-A4FF-476FAE6567AA}"/>
              </a:ext>
            </a:extLst>
          </p:cNvPr>
          <p:cNvSpPr>
            <a:spLocks noGrp="1"/>
          </p:cNvSpPr>
          <p:nvPr>
            <p:ph type="chart" sz="quarter" idx="51" hasCustomPrompt="1"/>
          </p:nvPr>
        </p:nvSpPr>
        <p:spPr>
          <a:xfrm>
            <a:off x="8119429" y="2067365"/>
            <a:ext cx="3310128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ED8A5876-8E3D-42AA-965C-4E1FDA7CE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69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with 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eck Title">
            <a:extLst>
              <a:ext uri="{FF2B5EF4-FFF2-40B4-BE49-F238E27FC236}">
                <a16:creationId xmlns:a16="http://schemas.microsoft.com/office/drawing/2014/main" id="{15BA1B44-977C-4702-89C5-BFD0CDDD3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37D9F27-8A0C-42E6-8224-2D4F5FB08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7B5BFD57-3D72-4570-B43A-DCD7C7A978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7C53571F-3BA4-4C18-885C-8C342DA29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277" y="1878273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Heading">
            <a:extLst>
              <a:ext uri="{FF2B5EF4-FFF2-40B4-BE49-F238E27FC236}">
                <a16:creationId xmlns:a16="http://schemas.microsoft.com/office/drawing/2014/main" id="{C24B576C-7205-4D94-B177-3ACA137B3B4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64" y="1989615"/>
            <a:ext cx="3502275" cy="2606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Key Takeaways Title</a:t>
            </a:r>
          </a:p>
        </p:txBody>
      </p:sp>
      <p:sp>
        <p:nvSpPr>
          <p:cNvPr id="34" name="Text">
            <a:extLst>
              <a:ext uri="{FF2B5EF4-FFF2-40B4-BE49-F238E27FC236}">
                <a16:creationId xmlns:a16="http://schemas.microsoft.com/office/drawing/2014/main" id="{F776DB62-6A46-4963-9FAB-8A7AE2E426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864" y="2305346"/>
            <a:ext cx="3497385" cy="5303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Introduction to this section, which can be one to two lines</a:t>
            </a: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C0FDF08-317F-4F80-A895-960ECABEF2A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1493" y="2966449"/>
            <a:ext cx="3203756" cy="318769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Bulleted list of key takeaways – recommend bolding the first few words of each bullet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5799B26-0D26-4AA0-842B-E13F3624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98985" y="1878274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Chart">
            <a:extLst>
              <a:ext uri="{FF2B5EF4-FFF2-40B4-BE49-F238E27FC236}">
                <a16:creationId xmlns:a16="http://schemas.microsoft.com/office/drawing/2014/main" id="{6B9F0F0B-35B3-44CF-8D72-8E14DFB08C32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4372721" y="2047158"/>
            <a:ext cx="3310128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748C2AF2-91E8-4D0B-80B1-22C901736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1878273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hart">
            <a:extLst>
              <a:ext uri="{FF2B5EF4-FFF2-40B4-BE49-F238E27FC236}">
                <a16:creationId xmlns:a16="http://schemas.microsoft.com/office/drawing/2014/main" id="{0A063F25-1ADB-43B5-A4FF-476FAE6567AA}"/>
              </a:ext>
            </a:extLst>
          </p:cNvPr>
          <p:cNvSpPr>
            <a:spLocks noGrp="1"/>
          </p:cNvSpPr>
          <p:nvPr>
            <p:ph type="chart" sz="quarter" idx="51" hasCustomPrompt="1"/>
          </p:nvPr>
        </p:nvSpPr>
        <p:spPr>
          <a:xfrm>
            <a:off x="8119429" y="2047157"/>
            <a:ext cx="3310128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9EEFFA7-1B4D-4490-B487-1177F2390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4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eck Title">
            <a:extLst>
              <a:ext uri="{FF2B5EF4-FFF2-40B4-BE49-F238E27FC236}">
                <a16:creationId xmlns:a16="http://schemas.microsoft.com/office/drawing/2014/main" id="{89267FE9-EC23-4E3A-8739-6DCF52A3C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2E50B212-8AB9-485E-81E1-D165E9909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E16070C8-D910-4217-9B30-72F8AE046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5799B26-0D26-4AA0-842B-E13F3624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277" y="1918690"/>
            <a:ext cx="7404308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Chart">
            <a:extLst>
              <a:ext uri="{FF2B5EF4-FFF2-40B4-BE49-F238E27FC236}">
                <a16:creationId xmlns:a16="http://schemas.microsoft.com/office/drawing/2014/main" id="{6B9F0F0B-35B3-44CF-8D72-8E14DFB08C32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630789" y="2087574"/>
            <a:ext cx="7052060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DEA488B-E127-466B-95B7-1D231887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1918691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art">
            <a:extLst>
              <a:ext uri="{FF2B5EF4-FFF2-40B4-BE49-F238E27FC236}">
                <a16:creationId xmlns:a16="http://schemas.microsoft.com/office/drawing/2014/main" id="{BCDAB732-3AC3-4730-84A2-54AA69690DA1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8119283" y="2087575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0F72C422-8F03-4874-A801-4CF3B229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4187095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Chart">
            <a:extLst>
              <a:ext uri="{FF2B5EF4-FFF2-40B4-BE49-F238E27FC236}">
                <a16:creationId xmlns:a16="http://schemas.microsoft.com/office/drawing/2014/main" id="{02216773-3EF6-437D-81B4-79AB19D3B6A8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8119283" y="4355979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C82DD3D8-7A7B-4543-8ECB-5CB0F43DD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0643" cy="1248597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Deck Title">
            <a:extLst>
              <a:ext uri="{FF2B5EF4-FFF2-40B4-BE49-F238E27FC236}">
                <a16:creationId xmlns:a16="http://schemas.microsoft.com/office/drawing/2014/main" id="{61A0323D-0169-442C-9B3C-C9C76326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849" y="2227764"/>
            <a:ext cx="4236653" cy="2220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900" b="0" kern="1200" spc="3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55878" y="2678435"/>
            <a:ext cx="11277532" cy="643214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cxnSp>
        <p:nvCxnSpPr>
          <p:cNvPr id="4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5878" y="3429000"/>
            <a:ext cx="1127753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subTitle" idx="1" hasCustomPrompt="1"/>
          </p:nvPr>
        </p:nvSpPr>
        <p:spPr>
          <a:xfrm>
            <a:off x="455878" y="3657601"/>
            <a:ext cx="11277532" cy="36512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Short subtitle – delete if not needed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71CB9674-4F5E-4B86-98EE-26326F447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60B15E-354E-7D44-BF91-7EF6F17F59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169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with 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eck Title">
            <a:extLst>
              <a:ext uri="{FF2B5EF4-FFF2-40B4-BE49-F238E27FC236}">
                <a16:creationId xmlns:a16="http://schemas.microsoft.com/office/drawing/2014/main" id="{9887A802-A727-427A-9614-96649A0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CDA188E8-F1F6-4067-9267-B99A76E42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15C82274-3622-41E6-BA73-BB80CB0AF0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7C53571F-3BA4-4C18-885C-8C342DA29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277" y="1898481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Heading">
            <a:extLst>
              <a:ext uri="{FF2B5EF4-FFF2-40B4-BE49-F238E27FC236}">
                <a16:creationId xmlns:a16="http://schemas.microsoft.com/office/drawing/2014/main" id="{C24B576C-7205-4D94-B177-3ACA137B3B4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64" y="2009823"/>
            <a:ext cx="3502275" cy="2606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Key Takeaways Title</a:t>
            </a:r>
          </a:p>
        </p:txBody>
      </p:sp>
      <p:sp>
        <p:nvSpPr>
          <p:cNvPr id="34" name="Text">
            <a:extLst>
              <a:ext uri="{FF2B5EF4-FFF2-40B4-BE49-F238E27FC236}">
                <a16:creationId xmlns:a16="http://schemas.microsoft.com/office/drawing/2014/main" id="{F776DB62-6A46-4963-9FAB-8A7AE2E426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864" y="2325554"/>
            <a:ext cx="3497385" cy="5303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Introduction to this section, which can be one to two lines</a:t>
            </a: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C0FDF08-317F-4F80-A895-960ECABEF2A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1493" y="2986657"/>
            <a:ext cx="3203756" cy="31876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of key takeaways – recommend bolding the first few words of each bullet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5799B26-0D26-4AA0-842B-E13F3624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98985" y="1898482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Chart">
            <a:extLst>
              <a:ext uri="{FF2B5EF4-FFF2-40B4-BE49-F238E27FC236}">
                <a16:creationId xmlns:a16="http://schemas.microsoft.com/office/drawing/2014/main" id="{6B9F0F0B-35B3-44CF-8D72-8E14DFB08C32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4372721" y="2067366"/>
            <a:ext cx="3310128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DEA488B-E127-466B-95B7-1D231887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1898483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art">
            <a:extLst>
              <a:ext uri="{FF2B5EF4-FFF2-40B4-BE49-F238E27FC236}">
                <a16:creationId xmlns:a16="http://schemas.microsoft.com/office/drawing/2014/main" id="{BCDAB732-3AC3-4730-84A2-54AA69690DA1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8119283" y="2067367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0F72C422-8F03-4874-A801-4CF3B229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4166887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Chart">
            <a:extLst>
              <a:ext uri="{FF2B5EF4-FFF2-40B4-BE49-F238E27FC236}">
                <a16:creationId xmlns:a16="http://schemas.microsoft.com/office/drawing/2014/main" id="{02216773-3EF6-437D-81B4-79AB19D3B6A8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8119283" y="4335771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C8A2B535-E572-4771-9DBC-1CF84FDC7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60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eck Title">
            <a:extLst>
              <a:ext uri="{FF2B5EF4-FFF2-40B4-BE49-F238E27FC236}">
                <a16:creationId xmlns:a16="http://schemas.microsoft.com/office/drawing/2014/main" id="{0B9187C0-5B58-4057-A782-B7780E643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B9A6720C-1C75-4B09-9CA1-6C26577A5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3C98FA7D-5635-471A-B3BF-AE0CD2B0A0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</a:t>
            </a:r>
            <a:r>
              <a:rPr lang="en-US" err="1"/>
              <a:t>texte</a:t>
            </a:r>
            <a:endParaRPr lang="en-US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49E2F68D-DDF1-4C4B-A7C6-DCF767C51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277" y="1905640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hart">
            <a:extLst>
              <a:ext uri="{FF2B5EF4-FFF2-40B4-BE49-F238E27FC236}">
                <a16:creationId xmlns:a16="http://schemas.microsoft.com/office/drawing/2014/main" id="{28F99FAF-686C-4CE5-9B4E-E64E75FFB215}"/>
              </a:ext>
            </a:extLst>
          </p:cNvPr>
          <p:cNvSpPr>
            <a:spLocks noGrp="1"/>
          </p:cNvSpPr>
          <p:nvPr>
            <p:ph type="chart" sz="quarter" idx="50" hasCustomPrompt="1"/>
          </p:nvPr>
        </p:nvSpPr>
        <p:spPr>
          <a:xfrm>
            <a:off x="626013" y="2074524"/>
            <a:ext cx="3310128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5799B26-0D26-4AA0-842B-E13F3624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98985" y="1905640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Chart">
            <a:extLst>
              <a:ext uri="{FF2B5EF4-FFF2-40B4-BE49-F238E27FC236}">
                <a16:creationId xmlns:a16="http://schemas.microsoft.com/office/drawing/2014/main" id="{6B9F0F0B-35B3-44CF-8D72-8E14DFB08C32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4372721" y="2074524"/>
            <a:ext cx="3310128" cy="4106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DEA488B-E127-466B-95B7-1D231887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1905641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art">
            <a:extLst>
              <a:ext uri="{FF2B5EF4-FFF2-40B4-BE49-F238E27FC236}">
                <a16:creationId xmlns:a16="http://schemas.microsoft.com/office/drawing/2014/main" id="{BCDAB732-3AC3-4730-84A2-54AA69690DA1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8119283" y="2074525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0F72C422-8F03-4874-A801-4CF3B229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4174045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Chart">
            <a:extLst>
              <a:ext uri="{FF2B5EF4-FFF2-40B4-BE49-F238E27FC236}">
                <a16:creationId xmlns:a16="http://schemas.microsoft.com/office/drawing/2014/main" id="{02216773-3EF6-437D-81B4-79AB19D3B6A8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8119283" y="4342929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8CD47FA9-0487-4B89-A339-602503AA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22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s with 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eck Title">
            <a:extLst>
              <a:ext uri="{FF2B5EF4-FFF2-40B4-BE49-F238E27FC236}">
                <a16:creationId xmlns:a16="http://schemas.microsoft.com/office/drawing/2014/main" id="{952CB6CF-0BC1-413C-8496-AB85F7D92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B1EBBA14-0785-4C20-A518-3E7100A34C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0" name="Subtitle">
            <a:extLst>
              <a:ext uri="{FF2B5EF4-FFF2-40B4-BE49-F238E27FC236}">
                <a16:creationId xmlns:a16="http://schemas.microsoft.com/office/drawing/2014/main" id="{8AC9B00F-F3F4-4E36-9BC9-FAA160094C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4" name="Shape">
            <a:extLst>
              <a:ext uri="{FF2B5EF4-FFF2-40B4-BE49-F238E27FC236}">
                <a16:creationId xmlns:a16="http://schemas.microsoft.com/office/drawing/2014/main" id="{783D0576-5160-47BC-92E2-EC51D0E1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277" y="1898481"/>
            <a:ext cx="3657600" cy="4444753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Heading">
            <a:extLst>
              <a:ext uri="{FF2B5EF4-FFF2-40B4-BE49-F238E27FC236}">
                <a16:creationId xmlns:a16="http://schemas.microsoft.com/office/drawing/2014/main" id="{F645FA5D-1A1E-4FE9-8D2B-F5B8E0F6DD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64" y="2009823"/>
            <a:ext cx="3502275" cy="2606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rgbClr val="20558A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Key Takeaways Title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11E0499E-10EB-4887-AAD4-DC8D047F5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864" y="2325554"/>
            <a:ext cx="3497385" cy="5303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Introduction to this section, which can be one to two lines</a:t>
            </a:r>
          </a:p>
        </p:txBody>
      </p:sp>
      <p:sp>
        <p:nvSpPr>
          <p:cNvPr id="37" name="Text">
            <a:extLst>
              <a:ext uri="{FF2B5EF4-FFF2-40B4-BE49-F238E27FC236}">
                <a16:creationId xmlns:a16="http://schemas.microsoft.com/office/drawing/2014/main" id="{0420768A-C31C-427D-B2BF-FCFBA470991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21493" y="2986657"/>
            <a:ext cx="3203756" cy="31876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of key takeaways – recommend bolding the first few words of each bullet</a:t>
            </a: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C118740A-8798-4CB4-9922-800C23A63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01298" y="1910693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Chart">
            <a:extLst>
              <a:ext uri="{FF2B5EF4-FFF2-40B4-BE49-F238E27FC236}">
                <a16:creationId xmlns:a16="http://schemas.microsoft.com/office/drawing/2014/main" id="{B397A503-C60A-4E5B-BDB3-8EE136AA8FD3}"/>
              </a:ext>
            </a:extLst>
          </p:cNvPr>
          <p:cNvSpPr>
            <a:spLocks noGrp="1"/>
          </p:cNvSpPr>
          <p:nvPr>
            <p:ph type="chart" sz="quarter" idx="50" hasCustomPrompt="1"/>
          </p:nvPr>
        </p:nvSpPr>
        <p:spPr>
          <a:xfrm>
            <a:off x="4374888" y="2079577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CCD4F1D2-22BE-4A6D-80F9-97D3A9254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01298" y="4179097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Chart">
            <a:extLst>
              <a:ext uri="{FF2B5EF4-FFF2-40B4-BE49-F238E27FC236}">
                <a16:creationId xmlns:a16="http://schemas.microsoft.com/office/drawing/2014/main" id="{7B4355AA-3D22-4959-886F-A5DBE1D1502D}"/>
              </a:ext>
            </a:extLst>
          </p:cNvPr>
          <p:cNvSpPr>
            <a:spLocks noGrp="1"/>
          </p:cNvSpPr>
          <p:nvPr>
            <p:ph type="chart" sz="quarter" idx="51" hasCustomPrompt="1"/>
          </p:nvPr>
        </p:nvSpPr>
        <p:spPr>
          <a:xfrm>
            <a:off x="4374888" y="4347981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below to insert a chart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FDEA488B-E127-466B-95B7-1D231887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1910693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hart">
            <a:extLst>
              <a:ext uri="{FF2B5EF4-FFF2-40B4-BE49-F238E27FC236}">
                <a16:creationId xmlns:a16="http://schemas.microsoft.com/office/drawing/2014/main" id="{BCDAB732-3AC3-4730-84A2-54AA69690DA1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8119283" y="2079577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0F72C422-8F03-4874-A801-4CF3B229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93" y="4179097"/>
            <a:ext cx="3657600" cy="2176348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Chart">
            <a:extLst>
              <a:ext uri="{FF2B5EF4-FFF2-40B4-BE49-F238E27FC236}">
                <a16:creationId xmlns:a16="http://schemas.microsoft.com/office/drawing/2014/main" id="{02216773-3EF6-437D-81B4-79AB19D3B6A8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8119283" y="4347981"/>
            <a:ext cx="3310421" cy="1838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the icon below to insert a chart</a:t>
            </a: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49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Three 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7" name="Heading">
            <a:extLst>
              <a:ext uri="{FF2B5EF4-FFF2-40B4-BE49-F238E27FC236}">
                <a16:creationId xmlns:a16="http://schemas.microsoft.com/office/drawing/2014/main" id="{9744AE91-067B-4843-AC8F-DF41B2E3644C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30456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9" name="Subheading">
            <a:extLst>
              <a:ext uri="{FF2B5EF4-FFF2-40B4-BE49-F238E27FC236}">
                <a16:creationId xmlns:a16="http://schemas.microsoft.com/office/drawing/2014/main" id="{2DE2FDF8-A161-436C-9009-5BA53D58AAAA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30456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5" name="Text">
            <a:extLst>
              <a:ext uri="{FF2B5EF4-FFF2-40B4-BE49-F238E27FC236}">
                <a16:creationId xmlns:a16="http://schemas.microsoft.com/office/drawing/2014/main" id="{E73CA940-8F38-4A4A-9A20-22668E64F0AC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30456" y="3101333"/>
            <a:ext cx="310896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36" name="Heading">
            <a:extLst>
              <a:ext uri="{FF2B5EF4-FFF2-40B4-BE49-F238E27FC236}">
                <a16:creationId xmlns:a16="http://schemas.microsoft.com/office/drawing/2014/main" id="{071277FF-120E-4638-87AD-9E20C66C7A9D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505561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7" name="Subheading">
            <a:extLst>
              <a:ext uri="{FF2B5EF4-FFF2-40B4-BE49-F238E27FC236}">
                <a16:creationId xmlns:a16="http://schemas.microsoft.com/office/drawing/2014/main" id="{4C08DE17-7432-40E5-9304-0EE5C5E8410F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05561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8" name="Text">
            <a:extLst>
              <a:ext uri="{FF2B5EF4-FFF2-40B4-BE49-F238E27FC236}">
                <a16:creationId xmlns:a16="http://schemas.microsoft.com/office/drawing/2014/main" id="{27BD4E38-821B-4135-8B02-C398A38E77BF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505561" y="3101333"/>
            <a:ext cx="310896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39" name="Heading">
            <a:extLst>
              <a:ext uri="{FF2B5EF4-FFF2-40B4-BE49-F238E27FC236}">
                <a16:creationId xmlns:a16="http://schemas.microsoft.com/office/drawing/2014/main" id="{F56FE500-5193-48B0-A3B9-4E191FBB5C1B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654879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42" name="Subheading">
            <a:extLst>
              <a:ext uri="{FF2B5EF4-FFF2-40B4-BE49-F238E27FC236}">
                <a16:creationId xmlns:a16="http://schemas.microsoft.com/office/drawing/2014/main" id="{FA9AE827-FA7A-4EC1-BAAD-50850090D11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65487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CEE6FC40-D082-4663-BF74-9653694EA72F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654879" y="3101333"/>
            <a:ext cx="310896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0F4C5E-F154-44E4-A1D8-BFA48B8FC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8486" y="3657722"/>
            <a:ext cx="11212134" cy="404833"/>
            <a:chOff x="428486" y="3657722"/>
            <a:chExt cx="11212134" cy="404833"/>
          </a:xfrm>
        </p:grpSpPr>
        <p:cxnSp>
          <p:nvCxnSpPr>
            <p:cNvPr id="82" name="Line">
              <a:extLst>
                <a:ext uri="{FF2B5EF4-FFF2-40B4-BE49-F238E27FC236}">
                  <a16:creationId xmlns:a16="http://schemas.microsoft.com/office/drawing/2014/main" id="{39A908F4-8845-47E9-8108-853EB6802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5901" y="3954605"/>
              <a:ext cx="1104471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61" name="Icon">
              <a:extLst>
                <a:ext uri="{FF2B5EF4-FFF2-40B4-BE49-F238E27FC236}">
                  <a16:creationId xmlns:a16="http://schemas.microsoft.com/office/drawing/2014/main" id="{08D7ABED-42AF-43B8-8A5B-FC16E0203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28486" y="3657722"/>
              <a:ext cx="215900" cy="404833"/>
              <a:chOff x="481826" y="3657722"/>
              <a:chExt cx="215900" cy="404833"/>
            </a:xfrm>
          </p:grpSpPr>
          <p:cxnSp>
            <p:nvCxnSpPr>
              <p:cNvPr id="85" name="Shape">
                <a:extLst>
                  <a:ext uri="{FF2B5EF4-FFF2-40B4-BE49-F238E27FC236}">
                    <a16:creationId xmlns:a16="http://schemas.microsoft.com/office/drawing/2014/main" id="{648AB730-91F4-44EE-8262-134F76FB8D3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89776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7" name="Shape">
                <a:extLst>
                  <a:ext uri="{FF2B5EF4-FFF2-40B4-BE49-F238E27FC236}">
                    <a16:creationId xmlns:a16="http://schemas.microsoft.com/office/drawing/2014/main" id="{4B8E099B-3273-4695-8803-6C78734E5D42}"/>
                  </a:ext>
                </a:extLst>
              </p:cNvPr>
              <p:cNvSpPr/>
              <p:nvPr userDrawn="1"/>
            </p:nvSpPr>
            <p:spPr>
              <a:xfrm>
                <a:off x="481826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Shape">
                <a:extLst>
                  <a:ext uri="{FF2B5EF4-FFF2-40B4-BE49-F238E27FC236}">
                    <a16:creationId xmlns:a16="http://schemas.microsoft.com/office/drawing/2014/main" id="{817BFD5E-FA37-4FC0-B3B2-9F95DA373522}"/>
                  </a:ext>
                </a:extLst>
              </p:cNvPr>
              <p:cNvSpPr/>
              <p:nvPr userDrawn="1"/>
            </p:nvSpPr>
            <p:spPr>
              <a:xfrm>
                <a:off x="521196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Icon">
              <a:extLst>
                <a:ext uri="{FF2B5EF4-FFF2-40B4-BE49-F238E27FC236}">
                  <a16:creationId xmlns:a16="http://schemas.microsoft.com/office/drawing/2014/main" id="{A6A09231-6599-4E2F-8E29-47E42E84F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505561" y="3657722"/>
              <a:ext cx="215900" cy="404833"/>
              <a:chOff x="4505561" y="3657722"/>
              <a:chExt cx="215900" cy="404833"/>
            </a:xfrm>
          </p:grpSpPr>
          <p:cxnSp>
            <p:nvCxnSpPr>
              <p:cNvPr id="91" name="Shape">
                <a:extLst>
                  <a:ext uri="{FF2B5EF4-FFF2-40B4-BE49-F238E27FC236}">
                    <a16:creationId xmlns:a16="http://schemas.microsoft.com/office/drawing/2014/main" id="{91F65D04-29B9-4003-8E28-B33E8DBD83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5" name="Shape">
                <a:extLst>
                  <a:ext uri="{FF2B5EF4-FFF2-40B4-BE49-F238E27FC236}">
                    <a16:creationId xmlns:a16="http://schemas.microsoft.com/office/drawing/2014/main" id="{E85C679B-EE5C-4028-835D-73930B6BCEF2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Shape">
                <a:extLst>
                  <a:ext uri="{FF2B5EF4-FFF2-40B4-BE49-F238E27FC236}">
                    <a16:creationId xmlns:a16="http://schemas.microsoft.com/office/drawing/2014/main" id="{8E6F0679-F5DA-40FB-881A-DFC2C2577D5E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Icon">
              <a:extLst>
                <a:ext uri="{FF2B5EF4-FFF2-40B4-BE49-F238E27FC236}">
                  <a16:creationId xmlns:a16="http://schemas.microsoft.com/office/drawing/2014/main" id="{3F0F00D3-B248-4FC6-A191-86BA457AC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655750" y="3657722"/>
              <a:ext cx="215900" cy="404833"/>
              <a:chOff x="8640510" y="3657722"/>
              <a:chExt cx="215900" cy="404833"/>
            </a:xfrm>
          </p:grpSpPr>
          <p:cxnSp>
            <p:nvCxnSpPr>
              <p:cNvPr id="102" name="Shape">
                <a:extLst>
                  <a:ext uri="{FF2B5EF4-FFF2-40B4-BE49-F238E27FC236}">
                    <a16:creationId xmlns:a16="http://schemas.microsoft.com/office/drawing/2014/main" id="{D3A2D5C2-EB30-4375-8E96-2BB28B0F8F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3" name="Shape">
                <a:extLst>
                  <a:ext uri="{FF2B5EF4-FFF2-40B4-BE49-F238E27FC236}">
                    <a16:creationId xmlns:a16="http://schemas.microsoft.com/office/drawing/2014/main" id="{81B3FB96-AE5C-4936-942B-D7FA83A00974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Shape">
                <a:extLst>
                  <a:ext uri="{FF2B5EF4-FFF2-40B4-BE49-F238E27FC236}">
                    <a16:creationId xmlns:a16="http://schemas.microsoft.com/office/drawing/2014/main" id="{380E90CA-7EC1-4BBD-8548-915C674CC04A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32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Four 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1" name="Heading">
            <a:extLst>
              <a:ext uri="{FF2B5EF4-FFF2-40B4-BE49-F238E27FC236}">
                <a16:creationId xmlns:a16="http://schemas.microsoft.com/office/drawing/2014/main" id="{AE40CB9C-2231-48BC-ABA8-30EA27CABC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456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2" name="Subheading">
            <a:extLst>
              <a:ext uri="{FF2B5EF4-FFF2-40B4-BE49-F238E27FC236}">
                <a16:creationId xmlns:a16="http://schemas.microsoft.com/office/drawing/2014/main" id="{31212E90-B031-414F-8B59-15FB9A41F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456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49E0F28B-1524-4D2C-8BE7-D6B5CFA6C4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456" y="31013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B087D3C3-94B1-48D1-86B4-C69168AB6E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8911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5" name="Subheading">
            <a:extLst>
              <a:ext uri="{FF2B5EF4-FFF2-40B4-BE49-F238E27FC236}">
                <a16:creationId xmlns:a16="http://schemas.microsoft.com/office/drawing/2014/main" id="{A26E7B18-D947-4C91-9C64-370D17B1C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8911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C49F747-E88E-4A42-8D0C-C5CB89A93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68911" y="49174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37" name="Heading">
            <a:extLst>
              <a:ext uri="{FF2B5EF4-FFF2-40B4-BE49-F238E27FC236}">
                <a16:creationId xmlns:a16="http://schemas.microsoft.com/office/drawing/2014/main" id="{48F0B9C6-835E-4F70-8525-A3D72196A3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2529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AEFC40F1-3E9E-4577-A0F5-CCEB0656F7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6252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1D6FB7EF-1143-454A-AE60-9769E5B69E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2529" y="31013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58" name="Heading">
            <a:extLst>
              <a:ext uri="{FF2B5EF4-FFF2-40B4-BE49-F238E27FC236}">
                <a16:creationId xmlns:a16="http://schemas.microsoft.com/office/drawing/2014/main" id="{DF3645CB-3D2B-4F22-920D-08ED80F990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81860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59" name="Subheading">
            <a:extLst>
              <a:ext uri="{FF2B5EF4-FFF2-40B4-BE49-F238E27FC236}">
                <a16:creationId xmlns:a16="http://schemas.microsoft.com/office/drawing/2014/main" id="{E6FCF61B-B253-401D-89F7-0C22762011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81860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0" name="Text">
            <a:extLst>
              <a:ext uri="{FF2B5EF4-FFF2-40B4-BE49-F238E27FC236}">
                <a16:creationId xmlns:a16="http://schemas.microsoft.com/office/drawing/2014/main" id="{7C8D2D24-AEA7-42F5-8AB4-69A4E0241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81860" y="49174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B1078B-F6CB-4224-AEA8-FE6E68284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8486" y="3657722"/>
            <a:ext cx="11212134" cy="588983"/>
            <a:chOff x="428486" y="3657722"/>
            <a:chExt cx="11212134" cy="5889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6346AA-1EC7-46F9-BD0F-E81DEE0F29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5901" y="3954605"/>
              <a:ext cx="1104471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E0CB018-B0D5-4B44-860A-F8AB9CB7B6B5}"/>
                </a:ext>
              </a:extLst>
            </p:cNvPr>
            <p:cNvGrpSpPr/>
            <p:nvPr userDrawn="1"/>
          </p:nvGrpSpPr>
          <p:grpSpPr>
            <a:xfrm>
              <a:off x="428486" y="3657722"/>
              <a:ext cx="215900" cy="404833"/>
              <a:chOff x="481826" y="3657722"/>
              <a:chExt cx="215900" cy="40483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DDED10-C14B-4D21-AD7B-A2740627C5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89776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554DD85-90A9-4C43-8170-6809719D7D4E}"/>
                  </a:ext>
                </a:extLst>
              </p:cNvPr>
              <p:cNvSpPr/>
              <p:nvPr userDrawn="1"/>
            </p:nvSpPr>
            <p:spPr>
              <a:xfrm>
                <a:off x="481826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683367-6AAA-4886-ACB8-5F2AA64B34F6}"/>
                  </a:ext>
                </a:extLst>
              </p:cNvPr>
              <p:cNvSpPr/>
              <p:nvPr userDrawn="1"/>
            </p:nvSpPr>
            <p:spPr>
              <a:xfrm>
                <a:off x="521196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82AE1FD-4C76-4B5F-A801-7D8245407209}"/>
                </a:ext>
              </a:extLst>
            </p:cNvPr>
            <p:cNvGrpSpPr/>
            <p:nvPr userDrawn="1"/>
          </p:nvGrpSpPr>
          <p:grpSpPr>
            <a:xfrm flipV="1">
              <a:off x="3388077" y="3841872"/>
              <a:ext cx="215900" cy="404833"/>
              <a:chOff x="4505561" y="3657722"/>
              <a:chExt cx="215900" cy="404833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1E9F24-05C3-43C4-8E08-8DACE36F58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BC9D1D2-71DD-467A-9EE9-297AECB584E3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1A260FB-FE28-4092-B3A3-AA9CF245190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7D2679-E95E-4F8A-A4D8-D61DDB89289E}"/>
                </a:ext>
              </a:extLst>
            </p:cNvPr>
            <p:cNvGrpSpPr/>
            <p:nvPr userDrawn="1"/>
          </p:nvGrpSpPr>
          <p:grpSpPr>
            <a:xfrm>
              <a:off x="6347668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B6075AB-C46D-4C12-9B46-8720BB098B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7DE3503-7CA1-4479-B2C1-463A8C8D1281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86EA661-78C4-4006-B60E-99392E32F394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3429CB-BF93-483C-B402-5DD34500B55F}"/>
                </a:ext>
              </a:extLst>
            </p:cNvPr>
            <p:cNvGrpSpPr/>
            <p:nvPr userDrawn="1"/>
          </p:nvGrpSpPr>
          <p:grpSpPr>
            <a:xfrm flipV="1">
              <a:off x="9307260" y="3841872"/>
              <a:ext cx="215900" cy="404833"/>
              <a:chOff x="4505561" y="3657722"/>
              <a:chExt cx="215900" cy="40483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42DB84-DC5F-49E5-83A1-F843912D15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E614E47-8017-4403-B9E4-4F086A127DCB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36F5778-BC8C-41D9-B57D-0A69E900B2D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1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Five 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</a:t>
            </a:r>
            <a:r>
              <a:rPr lang="en-US" err="1"/>
              <a:t>texte</a:t>
            </a:r>
            <a:endParaRPr lang="en-US"/>
          </a:p>
        </p:txBody>
      </p:sp>
      <p:sp>
        <p:nvSpPr>
          <p:cNvPr id="31" name="Heading">
            <a:extLst>
              <a:ext uri="{FF2B5EF4-FFF2-40B4-BE49-F238E27FC236}">
                <a16:creationId xmlns:a16="http://schemas.microsoft.com/office/drawing/2014/main" id="{AE40CB9C-2231-48BC-ABA8-30EA27CABC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456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2" name="Subheading">
            <a:extLst>
              <a:ext uri="{FF2B5EF4-FFF2-40B4-BE49-F238E27FC236}">
                <a16:creationId xmlns:a16="http://schemas.microsoft.com/office/drawing/2014/main" id="{31212E90-B031-414F-8B59-15FB9A41F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456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49E0F28B-1524-4D2C-8BE7-D6B5CFA6C4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456" y="31013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B087D3C3-94B1-48D1-86B4-C69168AB6E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9611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5" name="Subheading">
            <a:extLst>
              <a:ext uri="{FF2B5EF4-FFF2-40B4-BE49-F238E27FC236}">
                <a16:creationId xmlns:a16="http://schemas.microsoft.com/office/drawing/2014/main" id="{A26E7B18-D947-4C91-9C64-370D17B1C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9611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C49F747-E88E-4A42-8D0C-C5CB89A93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9611" y="49174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37" name="Heading">
            <a:extLst>
              <a:ext uri="{FF2B5EF4-FFF2-40B4-BE49-F238E27FC236}">
                <a16:creationId xmlns:a16="http://schemas.microsoft.com/office/drawing/2014/main" id="{48F0B9C6-835E-4F70-8525-A3D72196A3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44879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AEFC40F1-3E9E-4577-A0F5-CCEB0656F7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4487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1D6FB7EF-1143-454A-AE60-9769E5B69E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44879" y="31013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58" name="Heading">
            <a:extLst>
              <a:ext uri="{FF2B5EF4-FFF2-40B4-BE49-F238E27FC236}">
                <a16:creationId xmlns:a16="http://schemas.microsoft.com/office/drawing/2014/main" id="{DF3645CB-3D2B-4F22-920D-08ED80F990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27610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59" name="Subheading">
            <a:extLst>
              <a:ext uri="{FF2B5EF4-FFF2-40B4-BE49-F238E27FC236}">
                <a16:creationId xmlns:a16="http://schemas.microsoft.com/office/drawing/2014/main" id="{E6FCF61B-B253-401D-89F7-0C22762011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610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0" name="Text">
            <a:extLst>
              <a:ext uri="{FF2B5EF4-FFF2-40B4-BE49-F238E27FC236}">
                <a16:creationId xmlns:a16="http://schemas.microsoft.com/office/drawing/2014/main" id="{7C8D2D24-AEA7-42F5-8AB4-69A4E0241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27610" y="49174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sp>
        <p:nvSpPr>
          <p:cNvPr id="40" name="Heading">
            <a:extLst>
              <a:ext uri="{FF2B5EF4-FFF2-40B4-BE49-F238E27FC236}">
                <a16:creationId xmlns:a16="http://schemas.microsoft.com/office/drawing/2014/main" id="{4D4DFF4E-8F81-44C8-91BC-5D6F024E1F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60572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41" name="Subheading">
            <a:extLst>
              <a:ext uri="{FF2B5EF4-FFF2-40B4-BE49-F238E27FC236}">
                <a16:creationId xmlns:a16="http://schemas.microsoft.com/office/drawing/2014/main" id="{99EFC654-3E28-419C-858A-D39D2D3B67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260572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425F7AED-9F77-4867-9BCC-4EB21942A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60572" y="3101333"/>
            <a:ext cx="23774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Description of what this milestone is with two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0EC06D-786B-4C6A-A21D-E228B28C0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8486" y="3657722"/>
            <a:ext cx="11212134" cy="588983"/>
            <a:chOff x="428486" y="3657722"/>
            <a:chExt cx="11212134" cy="5889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6346AA-1EC7-46F9-BD0F-E81DEE0F29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5901" y="3954605"/>
              <a:ext cx="1104471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E0CB018-B0D5-4B44-860A-F8AB9CB7B6B5}"/>
                </a:ext>
              </a:extLst>
            </p:cNvPr>
            <p:cNvGrpSpPr/>
            <p:nvPr userDrawn="1"/>
          </p:nvGrpSpPr>
          <p:grpSpPr>
            <a:xfrm>
              <a:off x="428486" y="3657722"/>
              <a:ext cx="215900" cy="404833"/>
              <a:chOff x="481826" y="3657722"/>
              <a:chExt cx="215900" cy="40483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DDED10-C14B-4D21-AD7B-A2740627C5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89776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554DD85-90A9-4C43-8170-6809719D7D4E}"/>
                  </a:ext>
                </a:extLst>
              </p:cNvPr>
              <p:cNvSpPr/>
              <p:nvPr userDrawn="1"/>
            </p:nvSpPr>
            <p:spPr>
              <a:xfrm>
                <a:off x="481826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683367-6AAA-4886-ACB8-5F2AA64B34F6}"/>
                  </a:ext>
                </a:extLst>
              </p:cNvPr>
              <p:cNvSpPr/>
              <p:nvPr userDrawn="1"/>
            </p:nvSpPr>
            <p:spPr>
              <a:xfrm>
                <a:off x="521196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82AE1FD-4C76-4B5F-A801-7D8245407209}"/>
                </a:ext>
              </a:extLst>
            </p:cNvPr>
            <p:cNvGrpSpPr/>
            <p:nvPr userDrawn="1"/>
          </p:nvGrpSpPr>
          <p:grpSpPr>
            <a:xfrm flipV="1">
              <a:off x="2632792" y="3841872"/>
              <a:ext cx="215900" cy="404833"/>
              <a:chOff x="4505561" y="3657722"/>
              <a:chExt cx="215900" cy="404833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1E9F24-05C3-43C4-8E08-8DACE36F58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BC9D1D2-71DD-467A-9EE9-297AECB584E3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1A260FB-FE28-4092-B3A3-AA9CF245190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7D2679-E95E-4F8A-A4D8-D61DDB89289E}"/>
                </a:ext>
              </a:extLst>
            </p:cNvPr>
            <p:cNvGrpSpPr/>
            <p:nvPr userDrawn="1"/>
          </p:nvGrpSpPr>
          <p:grpSpPr>
            <a:xfrm>
              <a:off x="4837098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B6075AB-C46D-4C12-9B46-8720BB098B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7DE3503-7CA1-4479-B2C1-463A8C8D1281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86EA661-78C4-4006-B60E-99392E32F394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3429CB-BF93-483C-B402-5DD34500B55F}"/>
                </a:ext>
              </a:extLst>
            </p:cNvPr>
            <p:cNvGrpSpPr/>
            <p:nvPr userDrawn="1"/>
          </p:nvGrpSpPr>
          <p:grpSpPr>
            <a:xfrm flipV="1">
              <a:off x="7041404" y="3841872"/>
              <a:ext cx="215900" cy="404833"/>
              <a:chOff x="4505561" y="3657722"/>
              <a:chExt cx="215900" cy="40483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42DB84-DC5F-49E5-83A1-F843912D15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E614E47-8017-4403-B9E4-4F086A127DCB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36F5778-BC8C-41D9-B57D-0A69E900B2D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28D1E63-ED1E-4BE7-AB0D-B56F070D936F}"/>
                </a:ext>
              </a:extLst>
            </p:cNvPr>
            <p:cNvGrpSpPr/>
            <p:nvPr userDrawn="1"/>
          </p:nvGrpSpPr>
          <p:grpSpPr>
            <a:xfrm>
              <a:off x="9245711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04986E-9B1A-4D21-9D72-0EDE365580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0A2D109-C8A1-4C3B-B88F-6EFA740DFB8A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D48CD71-7E14-45C7-B844-44C014FF3D65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09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ix 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1" name="Heading">
            <a:extLst>
              <a:ext uri="{FF2B5EF4-FFF2-40B4-BE49-F238E27FC236}">
                <a16:creationId xmlns:a16="http://schemas.microsoft.com/office/drawing/2014/main" id="{AE40CB9C-2231-48BC-ABA8-30EA27CABC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456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2" name="Subheading">
            <a:extLst>
              <a:ext uri="{FF2B5EF4-FFF2-40B4-BE49-F238E27FC236}">
                <a16:creationId xmlns:a16="http://schemas.microsoft.com/office/drawing/2014/main" id="{31212E90-B031-414F-8B59-15FB9A41F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456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49E0F28B-1524-4D2C-8BE7-D6B5CFA6C4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456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B087D3C3-94B1-48D1-86B4-C69168AB6E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76711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5" name="Subheading">
            <a:extLst>
              <a:ext uri="{FF2B5EF4-FFF2-40B4-BE49-F238E27FC236}">
                <a16:creationId xmlns:a16="http://schemas.microsoft.com/office/drawing/2014/main" id="{A26E7B18-D947-4C91-9C64-370D17B1C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76711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C49F747-E88E-4A42-8D0C-C5CB89A93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76711" y="49174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37" name="Heading">
            <a:extLst>
              <a:ext uri="{FF2B5EF4-FFF2-40B4-BE49-F238E27FC236}">
                <a16:creationId xmlns:a16="http://schemas.microsoft.com/office/drawing/2014/main" id="{48F0B9C6-835E-4F70-8525-A3D72196A3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20979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AEFC40F1-3E9E-4577-A0F5-CCEB0656F7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2097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1D6FB7EF-1143-454A-AE60-9769E5B69E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0979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58" name="Heading">
            <a:extLst>
              <a:ext uri="{FF2B5EF4-FFF2-40B4-BE49-F238E27FC236}">
                <a16:creationId xmlns:a16="http://schemas.microsoft.com/office/drawing/2014/main" id="{DF3645CB-3D2B-4F22-920D-08ED80F990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92560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59" name="Subheading">
            <a:extLst>
              <a:ext uri="{FF2B5EF4-FFF2-40B4-BE49-F238E27FC236}">
                <a16:creationId xmlns:a16="http://schemas.microsoft.com/office/drawing/2014/main" id="{E6FCF61B-B253-401D-89F7-0C22762011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92560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0" name="Text">
            <a:extLst>
              <a:ext uri="{FF2B5EF4-FFF2-40B4-BE49-F238E27FC236}">
                <a16:creationId xmlns:a16="http://schemas.microsoft.com/office/drawing/2014/main" id="{7C8D2D24-AEA7-42F5-8AB4-69A4E0241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92560" y="49174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40" name="Heading">
            <a:extLst>
              <a:ext uri="{FF2B5EF4-FFF2-40B4-BE49-F238E27FC236}">
                <a16:creationId xmlns:a16="http://schemas.microsoft.com/office/drawing/2014/main" id="{4D4DFF4E-8F81-44C8-91BC-5D6F024E1F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57222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41" name="Subheading">
            <a:extLst>
              <a:ext uri="{FF2B5EF4-FFF2-40B4-BE49-F238E27FC236}">
                <a16:creationId xmlns:a16="http://schemas.microsoft.com/office/drawing/2014/main" id="{99EFC654-3E28-419C-858A-D39D2D3B67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57222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425F7AED-9F77-4867-9BCC-4EB21942A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57222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67" name="Heading">
            <a:extLst>
              <a:ext uri="{FF2B5EF4-FFF2-40B4-BE49-F238E27FC236}">
                <a16:creationId xmlns:a16="http://schemas.microsoft.com/office/drawing/2014/main" id="{1AE10689-E934-41C0-AD7A-CB89FAAA09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18585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68" name="Subheading">
            <a:extLst>
              <a:ext uri="{FF2B5EF4-FFF2-40B4-BE49-F238E27FC236}">
                <a16:creationId xmlns:a16="http://schemas.microsoft.com/office/drawing/2014/main" id="{4D33B8C4-4002-4F0C-8640-02234C3EED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18585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E6B7EA05-A88D-4A2A-AA52-7D7A95F0BE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718586" y="4917433"/>
            <a:ext cx="2148840" cy="402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C3F19-E83C-4447-A18A-49D530E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8486" y="3657722"/>
            <a:ext cx="11212134" cy="588983"/>
            <a:chOff x="428486" y="3657722"/>
            <a:chExt cx="11212134" cy="5889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6346AA-1EC7-46F9-BD0F-E81DEE0F29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5901" y="3954605"/>
              <a:ext cx="1104471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E0CB018-B0D5-4B44-860A-F8AB9CB7B6B5}"/>
                </a:ext>
              </a:extLst>
            </p:cNvPr>
            <p:cNvGrpSpPr/>
            <p:nvPr userDrawn="1"/>
          </p:nvGrpSpPr>
          <p:grpSpPr>
            <a:xfrm>
              <a:off x="428486" y="3657722"/>
              <a:ext cx="215900" cy="404833"/>
              <a:chOff x="481826" y="3657722"/>
              <a:chExt cx="215900" cy="40483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DDED10-C14B-4D21-AD7B-A2740627C5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89776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554DD85-90A9-4C43-8170-6809719D7D4E}"/>
                  </a:ext>
                </a:extLst>
              </p:cNvPr>
              <p:cNvSpPr/>
              <p:nvPr userDrawn="1"/>
            </p:nvSpPr>
            <p:spPr>
              <a:xfrm>
                <a:off x="481826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683367-6AAA-4886-ACB8-5F2AA64B34F6}"/>
                  </a:ext>
                </a:extLst>
              </p:cNvPr>
              <p:cNvSpPr/>
              <p:nvPr userDrawn="1"/>
            </p:nvSpPr>
            <p:spPr>
              <a:xfrm>
                <a:off x="521196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82AE1FD-4C76-4B5F-A801-7D8245407209}"/>
                </a:ext>
              </a:extLst>
            </p:cNvPr>
            <p:cNvGrpSpPr/>
            <p:nvPr userDrawn="1"/>
          </p:nvGrpSpPr>
          <p:grpSpPr>
            <a:xfrm flipV="1">
              <a:off x="2291805" y="3841872"/>
              <a:ext cx="215900" cy="404833"/>
              <a:chOff x="4505561" y="3657722"/>
              <a:chExt cx="215900" cy="404833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1E9F24-05C3-43C4-8E08-8DACE36F58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BC9D1D2-71DD-467A-9EE9-297AECB584E3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1A260FB-FE28-4092-B3A3-AA9CF245190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7D2679-E95E-4F8A-A4D8-D61DDB89289E}"/>
                </a:ext>
              </a:extLst>
            </p:cNvPr>
            <p:cNvGrpSpPr/>
            <p:nvPr userDrawn="1"/>
          </p:nvGrpSpPr>
          <p:grpSpPr>
            <a:xfrm>
              <a:off x="4155124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B6075AB-C46D-4C12-9B46-8720BB098B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7DE3503-7CA1-4479-B2C1-463A8C8D1281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86EA661-78C4-4006-B60E-99392E32F394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3429CB-BF93-483C-B402-5DD34500B55F}"/>
                </a:ext>
              </a:extLst>
            </p:cNvPr>
            <p:cNvGrpSpPr/>
            <p:nvPr userDrawn="1"/>
          </p:nvGrpSpPr>
          <p:grpSpPr>
            <a:xfrm flipV="1">
              <a:off x="6018443" y="3841872"/>
              <a:ext cx="215900" cy="404833"/>
              <a:chOff x="4505561" y="3657722"/>
              <a:chExt cx="215900" cy="40483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42DB84-DC5F-49E5-83A1-F843912D15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E614E47-8017-4403-B9E4-4F086A127DCB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36F5778-BC8C-41D9-B57D-0A69E900B2D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28D1E63-ED1E-4BE7-AB0D-B56F070D936F}"/>
                </a:ext>
              </a:extLst>
            </p:cNvPr>
            <p:cNvGrpSpPr/>
            <p:nvPr userDrawn="1"/>
          </p:nvGrpSpPr>
          <p:grpSpPr>
            <a:xfrm>
              <a:off x="7881762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04986E-9B1A-4D21-9D72-0EDE365580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0A2D109-C8A1-4C3B-B88F-6EFA740DFB8A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D48CD71-7E14-45C7-B844-44C014FF3D65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D1F4DCB-463D-4AD9-8602-B234C7589668}"/>
                </a:ext>
              </a:extLst>
            </p:cNvPr>
            <p:cNvGrpSpPr/>
            <p:nvPr userDrawn="1"/>
          </p:nvGrpSpPr>
          <p:grpSpPr>
            <a:xfrm flipV="1">
              <a:off x="9745079" y="3841872"/>
              <a:ext cx="215900" cy="404833"/>
              <a:chOff x="4505561" y="3657722"/>
              <a:chExt cx="215900" cy="40483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08F0FA2-4954-497A-A035-8744E41E2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882451F-BA86-46FA-90C5-424015655FA9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46A650E-6DCD-4796-B14C-7B62401C5199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52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even 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1" name="Heading">
            <a:extLst>
              <a:ext uri="{FF2B5EF4-FFF2-40B4-BE49-F238E27FC236}">
                <a16:creationId xmlns:a16="http://schemas.microsoft.com/office/drawing/2014/main" id="{AE40CB9C-2231-48BC-ABA8-30EA27CABC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456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2" name="Subheading">
            <a:extLst>
              <a:ext uri="{FF2B5EF4-FFF2-40B4-BE49-F238E27FC236}">
                <a16:creationId xmlns:a16="http://schemas.microsoft.com/office/drawing/2014/main" id="{31212E90-B031-414F-8B59-15FB9A41F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456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3" name="Text">
            <a:extLst>
              <a:ext uri="{FF2B5EF4-FFF2-40B4-BE49-F238E27FC236}">
                <a16:creationId xmlns:a16="http://schemas.microsoft.com/office/drawing/2014/main" id="{49E0F28B-1524-4D2C-8BE7-D6B5CFA6C4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456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B087D3C3-94B1-48D1-86B4-C69168AB6E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1142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5" name="Subheading">
            <a:extLst>
              <a:ext uri="{FF2B5EF4-FFF2-40B4-BE49-F238E27FC236}">
                <a16:creationId xmlns:a16="http://schemas.microsoft.com/office/drawing/2014/main" id="{A26E7B18-D947-4C91-9C64-370D17B1C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1142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C49F747-E88E-4A42-8D0C-C5CB89A93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01142" y="49174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37" name="Heading">
            <a:extLst>
              <a:ext uri="{FF2B5EF4-FFF2-40B4-BE49-F238E27FC236}">
                <a16:creationId xmlns:a16="http://schemas.microsoft.com/office/drawing/2014/main" id="{48F0B9C6-835E-4F70-8525-A3D72196A3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36329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AEFC40F1-3E9E-4577-A0F5-CCEB0656F7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3632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1D6FB7EF-1143-454A-AE60-9769E5B69E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36329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58" name="Heading">
            <a:extLst>
              <a:ext uri="{FF2B5EF4-FFF2-40B4-BE49-F238E27FC236}">
                <a16:creationId xmlns:a16="http://schemas.microsoft.com/office/drawing/2014/main" id="{DF3645CB-3D2B-4F22-920D-08ED80F990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56858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59" name="Subheading">
            <a:extLst>
              <a:ext uri="{FF2B5EF4-FFF2-40B4-BE49-F238E27FC236}">
                <a16:creationId xmlns:a16="http://schemas.microsoft.com/office/drawing/2014/main" id="{E6FCF61B-B253-401D-89F7-0C22762011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56858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0" name="Text">
            <a:extLst>
              <a:ext uri="{FF2B5EF4-FFF2-40B4-BE49-F238E27FC236}">
                <a16:creationId xmlns:a16="http://schemas.microsoft.com/office/drawing/2014/main" id="{7C8D2D24-AEA7-42F5-8AB4-69A4E0241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56858" y="49174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40" name="Heading">
            <a:extLst>
              <a:ext uri="{FF2B5EF4-FFF2-40B4-BE49-F238E27FC236}">
                <a16:creationId xmlns:a16="http://schemas.microsoft.com/office/drawing/2014/main" id="{4D4DFF4E-8F81-44C8-91BC-5D6F024E1F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97333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41" name="Subheading">
            <a:extLst>
              <a:ext uri="{FF2B5EF4-FFF2-40B4-BE49-F238E27FC236}">
                <a16:creationId xmlns:a16="http://schemas.microsoft.com/office/drawing/2014/main" id="{99EFC654-3E28-419C-858A-D39D2D3B67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97333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425F7AED-9F77-4867-9BCC-4EB21942A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7333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67" name="Heading">
            <a:extLst>
              <a:ext uri="{FF2B5EF4-FFF2-40B4-BE49-F238E27FC236}">
                <a16:creationId xmlns:a16="http://schemas.microsoft.com/office/drawing/2014/main" id="{1AE10689-E934-41C0-AD7A-CB89FAAA09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85613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68" name="Subheading">
            <a:extLst>
              <a:ext uri="{FF2B5EF4-FFF2-40B4-BE49-F238E27FC236}">
                <a16:creationId xmlns:a16="http://schemas.microsoft.com/office/drawing/2014/main" id="{4D33B8C4-4002-4F0C-8640-02234C3EED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85613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E6B7EA05-A88D-4A2A-AA52-7D7A95F0BE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85614" y="4917433"/>
            <a:ext cx="2148840" cy="402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74" name="Heading">
            <a:extLst>
              <a:ext uri="{FF2B5EF4-FFF2-40B4-BE49-F238E27FC236}">
                <a16:creationId xmlns:a16="http://schemas.microsoft.com/office/drawing/2014/main" id="{8D1F5C23-99DB-4570-9BDE-DC5922A8FE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90000" y="2593955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75" name="Subheading">
            <a:extLst>
              <a:ext uri="{FF2B5EF4-FFF2-40B4-BE49-F238E27FC236}">
                <a16:creationId xmlns:a16="http://schemas.microsoft.com/office/drawing/2014/main" id="{1970CCB8-08EC-4E95-8047-A6BE304376D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90000" y="2886804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76" name="Text">
            <a:extLst>
              <a:ext uri="{FF2B5EF4-FFF2-40B4-BE49-F238E27FC236}">
                <a16:creationId xmlns:a16="http://schemas.microsoft.com/office/drawing/2014/main" id="{610984CC-D73A-40C6-B355-573236E8FAA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490000" y="3096550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9A8FF3-C4C0-4A6F-A944-E1BFD80FD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8486" y="3652939"/>
            <a:ext cx="11212134" cy="593766"/>
            <a:chOff x="428486" y="3652939"/>
            <a:chExt cx="11212134" cy="59376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6346AA-1EC7-46F9-BD0F-E81DEE0F29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5901" y="3954605"/>
              <a:ext cx="1104471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E0CB018-B0D5-4B44-860A-F8AB9CB7B6B5}"/>
                </a:ext>
              </a:extLst>
            </p:cNvPr>
            <p:cNvGrpSpPr/>
            <p:nvPr userDrawn="1"/>
          </p:nvGrpSpPr>
          <p:grpSpPr>
            <a:xfrm>
              <a:off x="428486" y="3657722"/>
              <a:ext cx="215900" cy="404833"/>
              <a:chOff x="481826" y="3657722"/>
              <a:chExt cx="215900" cy="40483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DDED10-C14B-4D21-AD7B-A2740627C5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89776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554DD85-90A9-4C43-8170-6809719D7D4E}"/>
                  </a:ext>
                </a:extLst>
              </p:cNvPr>
              <p:cNvSpPr/>
              <p:nvPr userDrawn="1"/>
            </p:nvSpPr>
            <p:spPr>
              <a:xfrm>
                <a:off x="481826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683367-6AAA-4886-ACB8-5F2AA64B34F6}"/>
                  </a:ext>
                </a:extLst>
              </p:cNvPr>
              <p:cNvSpPr/>
              <p:nvPr userDrawn="1"/>
            </p:nvSpPr>
            <p:spPr>
              <a:xfrm>
                <a:off x="521196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82AE1FD-4C76-4B5F-A801-7D8245407209}"/>
                </a:ext>
              </a:extLst>
            </p:cNvPr>
            <p:cNvGrpSpPr/>
            <p:nvPr userDrawn="1"/>
          </p:nvGrpSpPr>
          <p:grpSpPr>
            <a:xfrm flipV="1">
              <a:off x="1942913" y="3841872"/>
              <a:ext cx="215900" cy="404833"/>
              <a:chOff x="4505561" y="3657722"/>
              <a:chExt cx="215900" cy="404833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1E9F24-05C3-43C4-8E08-8DACE36F58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BC9D1D2-71DD-467A-9EE9-297AECB584E3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1A260FB-FE28-4092-B3A3-AA9CF245190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7D2679-E95E-4F8A-A4D8-D61DDB89289E}"/>
                </a:ext>
              </a:extLst>
            </p:cNvPr>
            <p:cNvGrpSpPr/>
            <p:nvPr userDrawn="1"/>
          </p:nvGrpSpPr>
          <p:grpSpPr>
            <a:xfrm>
              <a:off x="3457340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B6075AB-C46D-4C12-9B46-8720BB098B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7DE3503-7CA1-4479-B2C1-463A8C8D1281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86EA661-78C4-4006-B60E-99392E32F394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3429CB-BF93-483C-B402-5DD34500B55F}"/>
                </a:ext>
              </a:extLst>
            </p:cNvPr>
            <p:cNvGrpSpPr/>
            <p:nvPr userDrawn="1"/>
          </p:nvGrpSpPr>
          <p:grpSpPr>
            <a:xfrm flipV="1">
              <a:off x="4971767" y="3841872"/>
              <a:ext cx="215900" cy="404833"/>
              <a:chOff x="4505561" y="3657722"/>
              <a:chExt cx="215900" cy="40483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42DB84-DC5F-49E5-83A1-F843912D15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E614E47-8017-4403-B9E4-4F086A127DCB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36F5778-BC8C-41D9-B57D-0A69E900B2D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28D1E63-ED1E-4BE7-AB0D-B56F070D936F}"/>
                </a:ext>
              </a:extLst>
            </p:cNvPr>
            <p:cNvGrpSpPr/>
            <p:nvPr userDrawn="1"/>
          </p:nvGrpSpPr>
          <p:grpSpPr>
            <a:xfrm>
              <a:off x="6486194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04986E-9B1A-4D21-9D72-0EDE365580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0A2D109-C8A1-4C3B-B88F-6EFA740DFB8A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D48CD71-7E14-45C7-B844-44C014FF3D65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D1F4DCB-463D-4AD9-8602-B234C7589668}"/>
                </a:ext>
              </a:extLst>
            </p:cNvPr>
            <p:cNvGrpSpPr/>
            <p:nvPr userDrawn="1"/>
          </p:nvGrpSpPr>
          <p:grpSpPr>
            <a:xfrm flipV="1">
              <a:off x="8000621" y="3841872"/>
              <a:ext cx="215900" cy="404833"/>
              <a:chOff x="4505561" y="3657722"/>
              <a:chExt cx="215900" cy="40483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08F0FA2-4954-497A-A035-8744E41E2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882451F-BA86-46FA-90C5-424015655FA9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46A650E-6DCD-4796-B14C-7B62401C5199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7F2FFEE-BD7E-4CBD-8012-CCEA4E1F4661}"/>
                </a:ext>
              </a:extLst>
            </p:cNvPr>
            <p:cNvGrpSpPr/>
            <p:nvPr userDrawn="1"/>
          </p:nvGrpSpPr>
          <p:grpSpPr>
            <a:xfrm>
              <a:off x="9515050" y="3652939"/>
              <a:ext cx="215900" cy="404833"/>
              <a:chOff x="8640510" y="3657722"/>
              <a:chExt cx="215900" cy="404833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90BEE05-B9D0-4E9D-809E-878F056EB0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651012A-1D22-460E-B0ED-8486BADDBB45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0D03194-37FB-4FF0-AC57-1DFA8D94CDD3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13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ight Milesto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31" name="Heading">
            <a:extLst>
              <a:ext uri="{FF2B5EF4-FFF2-40B4-BE49-F238E27FC236}">
                <a16:creationId xmlns:a16="http://schemas.microsoft.com/office/drawing/2014/main" id="{AE40CB9C-2231-48BC-ABA8-30EA27CABC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456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2" name="Subheading">
            <a:extLst>
              <a:ext uri="{FF2B5EF4-FFF2-40B4-BE49-F238E27FC236}">
                <a16:creationId xmlns:a16="http://schemas.microsoft.com/office/drawing/2014/main" id="{31212E90-B031-414F-8B59-15FB9A41F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456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49E0F28B-1524-4D2C-8BE7-D6B5CFA6C4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456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34" name="Heading">
            <a:extLst>
              <a:ext uri="{FF2B5EF4-FFF2-40B4-BE49-F238E27FC236}">
                <a16:creationId xmlns:a16="http://schemas.microsoft.com/office/drawing/2014/main" id="{B087D3C3-94B1-48D1-86B4-C69168AB6E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25103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5" name="Subheading">
            <a:extLst>
              <a:ext uri="{FF2B5EF4-FFF2-40B4-BE49-F238E27FC236}">
                <a16:creationId xmlns:a16="http://schemas.microsoft.com/office/drawing/2014/main" id="{A26E7B18-D947-4C91-9C64-370D17B1C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25103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DC49F747-E88E-4A42-8D0C-C5CB89A939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5103" y="49174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37" name="Heading">
            <a:extLst>
              <a:ext uri="{FF2B5EF4-FFF2-40B4-BE49-F238E27FC236}">
                <a16:creationId xmlns:a16="http://schemas.microsoft.com/office/drawing/2014/main" id="{48F0B9C6-835E-4F70-8525-A3D72196A3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20689" y="25987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38" name="Subheading">
            <a:extLst>
              <a:ext uri="{FF2B5EF4-FFF2-40B4-BE49-F238E27FC236}">
                <a16:creationId xmlns:a16="http://schemas.microsoft.com/office/drawing/2014/main" id="{AEFC40F1-3E9E-4577-A0F5-CCEB0656F7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2068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39" name="Text">
            <a:extLst>
              <a:ext uri="{FF2B5EF4-FFF2-40B4-BE49-F238E27FC236}">
                <a16:creationId xmlns:a16="http://schemas.microsoft.com/office/drawing/2014/main" id="{1D6FB7EF-1143-454A-AE60-9769E5B69E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20689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58" name="Heading">
            <a:extLst>
              <a:ext uri="{FF2B5EF4-FFF2-40B4-BE49-F238E27FC236}">
                <a16:creationId xmlns:a16="http://schemas.microsoft.com/office/drawing/2014/main" id="{DF3645CB-3D2B-4F22-920D-08ED80F990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45623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59" name="Subheading">
            <a:extLst>
              <a:ext uri="{FF2B5EF4-FFF2-40B4-BE49-F238E27FC236}">
                <a16:creationId xmlns:a16="http://schemas.microsoft.com/office/drawing/2014/main" id="{E6FCF61B-B253-401D-89F7-0C22762011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45623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0" name="Text">
            <a:extLst>
              <a:ext uri="{FF2B5EF4-FFF2-40B4-BE49-F238E27FC236}">
                <a16:creationId xmlns:a16="http://schemas.microsoft.com/office/drawing/2014/main" id="{7C8D2D24-AEA7-42F5-8AB4-69A4E02415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45623" y="49174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40" name="Heading">
            <a:extLst>
              <a:ext uri="{FF2B5EF4-FFF2-40B4-BE49-F238E27FC236}">
                <a16:creationId xmlns:a16="http://schemas.microsoft.com/office/drawing/2014/main" id="{4D4DFF4E-8F81-44C8-91BC-5D6F024E1F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17159" y="2593955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41" name="Subheading">
            <a:extLst>
              <a:ext uri="{FF2B5EF4-FFF2-40B4-BE49-F238E27FC236}">
                <a16:creationId xmlns:a16="http://schemas.microsoft.com/office/drawing/2014/main" id="{99EFC654-3E28-419C-858A-D39D2D3B67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617159" y="28915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425F7AED-9F77-4867-9BCC-4EB21942A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17159" y="3101333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67" name="Heading">
            <a:extLst>
              <a:ext uri="{FF2B5EF4-FFF2-40B4-BE49-F238E27FC236}">
                <a16:creationId xmlns:a16="http://schemas.microsoft.com/office/drawing/2014/main" id="{1AE10689-E934-41C0-AD7A-CB89FAAA09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85397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68" name="Subheading">
            <a:extLst>
              <a:ext uri="{FF2B5EF4-FFF2-40B4-BE49-F238E27FC236}">
                <a16:creationId xmlns:a16="http://schemas.microsoft.com/office/drawing/2014/main" id="{4D33B8C4-4002-4F0C-8640-02234C3EED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85397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E6B7EA05-A88D-4A2A-AA52-7D7A95F0BE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5398" y="4917433"/>
            <a:ext cx="2148840" cy="402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74" name="Heading">
            <a:extLst>
              <a:ext uri="{FF2B5EF4-FFF2-40B4-BE49-F238E27FC236}">
                <a16:creationId xmlns:a16="http://schemas.microsoft.com/office/drawing/2014/main" id="{8D1F5C23-99DB-4570-9BDE-DC5922A8FE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94190" y="2593955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75" name="Subheading">
            <a:extLst>
              <a:ext uri="{FF2B5EF4-FFF2-40B4-BE49-F238E27FC236}">
                <a16:creationId xmlns:a16="http://schemas.microsoft.com/office/drawing/2014/main" id="{1970CCB8-08EC-4E95-8047-A6BE304376D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94190" y="2886804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76" name="Text">
            <a:extLst>
              <a:ext uri="{FF2B5EF4-FFF2-40B4-BE49-F238E27FC236}">
                <a16:creationId xmlns:a16="http://schemas.microsoft.com/office/drawing/2014/main" id="{610984CC-D73A-40C6-B355-573236E8FAA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94190" y="3096550"/>
            <a:ext cx="214884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sp>
        <p:nvSpPr>
          <p:cNvPr id="81" name="Heading">
            <a:extLst>
              <a:ext uri="{FF2B5EF4-FFF2-40B4-BE49-F238E27FC236}">
                <a16:creationId xmlns:a16="http://schemas.microsoft.com/office/drawing/2014/main" id="{AA8564AF-8FC4-4AEB-A4E3-4E08318BB5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486190" y="4414838"/>
            <a:ext cx="2152650" cy="282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Milestone Title</a:t>
            </a:r>
          </a:p>
        </p:txBody>
      </p:sp>
      <p:sp>
        <p:nvSpPr>
          <p:cNvPr id="82" name="Subheading">
            <a:extLst>
              <a:ext uri="{FF2B5EF4-FFF2-40B4-BE49-F238E27FC236}">
                <a16:creationId xmlns:a16="http://schemas.microsoft.com/office/drawing/2014/main" id="{F68CAE13-74F8-4F5D-8D15-76FF187300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486190" y="4707687"/>
            <a:ext cx="2152650" cy="182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 or Date Range</a:t>
            </a:r>
          </a:p>
        </p:txBody>
      </p:sp>
      <p:sp>
        <p:nvSpPr>
          <p:cNvPr id="83" name="Text">
            <a:extLst>
              <a:ext uri="{FF2B5EF4-FFF2-40B4-BE49-F238E27FC236}">
                <a16:creationId xmlns:a16="http://schemas.microsoft.com/office/drawing/2014/main" id="{BE019058-2DF7-4618-B961-24A7B63E564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86191" y="4917433"/>
            <a:ext cx="2148840" cy="402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Two-line description of this milestone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5D039A-F765-46BC-9363-ABC5DC2CD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8486" y="3652939"/>
            <a:ext cx="11212134" cy="593766"/>
            <a:chOff x="428486" y="3652939"/>
            <a:chExt cx="11212134" cy="59376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6346AA-1EC7-46F9-BD0F-E81DEE0F29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95901" y="3954605"/>
              <a:ext cx="11044719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E0CB018-B0D5-4B44-860A-F8AB9CB7B6B5}"/>
                </a:ext>
              </a:extLst>
            </p:cNvPr>
            <p:cNvGrpSpPr/>
            <p:nvPr userDrawn="1"/>
          </p:nvGrpSpPr>
          <p:grpSpPr>
            <a:xfrm>
              <a:off x="428486" y="3657722"/>
              <a:ext cx="215900" cy="404833"/>
              <a:chOff x="481826" y="3657722"/>
              <a:chExt cx="215900" cy="40483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DDED10-C14B-4D21-AD7B-A2740627C5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89776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554DD85-90A9-4C43-8170-6809719D7D4E}"/>
                  </a:ext>
                </a:extLst>
              </p:cNvPr>
              <p:cNvSpPr/>
              <p:nvPr userDrawn="1"/>
            </p:nvSpPr>
            <p:spPr>
              <a:xfrm>
                <a:off x="481826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683367-6AAA-4886-ACB8-5F2AA64B34F6}"/>
                  </a:ext>
                </a:extLst>
              </p:cNvPr>
              <p:cNvSpPr/>
              <p:nvPr userDrawn="1"/>
            </p:nvSpPr>
            <p:spPr>
              <a:xfrm>
                <a:off x="521196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82AE1FD-4C76-4B5F-A801-7D8245407209}"/>
                </a:ext>
              </a:extLst>
            </p:cNvPr>
            <p:cNvGrpSpPr/>
            <p:nvPr userDrawn="1"/>
          </p:nvGrpSpPr>
          <p:grpSpPr>
            <a:xfrm flipV="1">
              <a:off x="1725985" y="3841872"/>
              <a:ext cx="215900" cy="404833"/>
              <a:chOff x="4505561" y="3657722"/>
              <a:chExt cx="215900" cy="404833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1E9F24-05C3-43C4-8E08-8DACE36F58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BC9D1D2-71DD-467A-9EE9-297AECB584E3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1A260FB-FE28-4092-B3A3-AA9CF245190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7D2679-E95E-4F8A-A4D8-D61DDB89289E}"/>
                </a:ext>
              </a:extLst>
            </p:cNvPr>
            <p:cNvGrpSpPr/>
            <p:nvPr userDrawn="1"/>
          </p:nvGrpSpPr>
          <p:grpSpPr>
            <a:xfrm>
              <a:off x="3023484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B6075AB-C46D-4C12-9B46-8720BB098B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7DE3503-7CA1-4479-B2C1-463A8C8D1281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86EA661-78C4-4006-B60E-99392E32F394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3429CB-BF93-483C-B402-5DD34500B55F}"/>
                </a:ext>
              </a:extLst>
            </p:cNvPr>
            <p:cNvGrpSpPr/>
            <p:nvPr userDrawn="1"/>
          </p:nvGrpSpPr>
          <p:grpSpPr>
            <a:xfrm flipV="1">
              <a:off x="4320983" y="3841872"/>
              <a:ext cx="215900" cy="404833"/>
              <a:chOff x="4505561" y="3657722"/>
              <a:chExt cx="215900" cy="404833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42DB84-DC5F-49E5-83A1-F843912D15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E614E47-8017-4403-B9E4-4F086A127DCB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36F5778-BC8C-41D9-B57D-0A69E900B2D1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28D1E63-ED1E-4BE7-AB0D-B56F070D936F}"/>
                </a:ext>
              </a:extLst>
            </p:cNvPr>
            <p:cNvGrpSpPr/>
            <p:nvPr userDrawn="1"/>
          </p:nvGrpSpPr>
          <p:grpSpPr>
            <a:xfrm>
              <a:off x="5618482" y="3657722"/>
              <a:ext cx="215900" cy="404833"/>
              <a:chOff x="8640510" y="3657722"/>
              <a:chExt cx="215900" cy="404833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B04986E-9B1A-4D21-9D72-0EDE365580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0A2D109-C8A1-4C3B-B88F-6EFA740DFB8A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D48CD71-7E14-45C7-B844-44C014FF3D65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D1F4DCB-463D-4AD9-8602-B234C7589668}"/>
                </a:ext>
              </a:extLst>
            </p:cNvPr>
            <p:cNvGrpSpPr/>
            <p:nvPr userDrawn="1"/>
          </p:nvGrpSpPr>
          <p:grpSpPr>
            <a:xfrm flipV="1">
              <a:off x="6915981" y="3841872"/>
              <a:ext cx="215900" cy="404833"/>
              <a:chOff x="4505561" y="3657722"/>
              <a:chExt cx="215900" cy="404833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08F0FA2-4954-497A-A035-8744E41E2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882451F-BA86-46FA-90C5-424015655FA9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46A650E-6DCD-4796-B14C-7B62401C5199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7F2FFEE-BD7E-4CBD-8012-CCEA4E1F4661}"/>
                </a:ext>
              </a:extLst>
            </p:cNvPr>
            <p:cNvGrpSpPr/>
            <p:nvPr userDrawn="1"/>
          </p:nvGrpSpPr>
          <p:grpSpPr>
            <a:xfrm>
              <a:off x="8213480" y="3652939"/>
              <a:ext cx="215900" cy="404833"/>
              <a:chOff x="8640510" y="3657722"/>
              <a:chExt cx="215900" cy="404833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90BEE05-B9D0-4E9D-809E-878F056EB0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748460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651012A-1D22-460E-B0ED-8486BADDBB45}"/>
                  </a:ext>
                </a:extLst>
              </p:cNvPr>
              <p:cNvSpPr/>
              <p:nvPr userDrawn="1"/>
            </p:nvSpPr>
            <p:spPr>
              <a:xfrm>
                <a:off x="8640510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0D03194-37FB-4FF0-AC57-1DFA8D94CDD3}"/>
                  </a:ext>
                </a:extLst>
              </p:cNvPr>
              <p:cNvSpPr/>
              <p:nvPr userDrawn="1"/>
            </p:nvSpPr>
            <p:spPr>
              <a:xfrm>
                <a:off x="8679880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6B47EAE-5D53-4F5F-BD64-99EA7E9A3FBF}"/>
                </a:ext>
              </a:extLst>
            </p:cNvPr>
            <p:cNvGrpSpPr/>
            <p:nvPr userDrawn="1"/>
          </p:nvGrpSpPr>
          <p:grpSpPr>
            <a:xfrm flipV="1">
              <a:off x="9510976" y="3841872"/>
              <a:ext cx="215900" cy="404833"/>
              <a:chOff x="4505561" y="3657722"/>
              <a:chExt cx="215900" cy="404833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0CD3595-41DA-47EF-A0EE-4009E3F9F3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13511" y="3657722"/>
                <a:ext cx="0" cy="3596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81FECEA-0E63-484F-92CC-F47BF77649EA}"/>
                  </a:ext>
                </a:extLst>
              </p:cNvPr>
              <p:cNvSpPr/>
              <p:nvPr userDrawn="1"/>
            </p:nvSpPr>
            <p:spPr>
              <a:xfrm>
                <a:off x="4505561" y="3846655"/>
                <a:ext cx="215900" cy="215900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C80A0B0-1792-458F-AE31-08D1C0FC2EAA}"/>
                  </a:ext>
                </a:extLst>
              </p:cNvPr>
              <p:cNvSpPr/>
              <p:nvPr userDrawn="1"/>
            </p:nvSpPr>
            <p:spPr>
              <a:xfrm>
                <a:off x="4544931" y="3886025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Slide Number">
            <a:extLst>
              <a:ext uri="{FF2B5EF4-FFF2-40B4-BE49-F238E27FC236}">
                <a16:creationId xmlns:a16="http://schemas.microsoft.com/office/drawing/2014/main" id="{16E5FB9E-8E62-4177-9AD9-93463ECF4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z="1200" kern="1200" smtClean="0">
                <a:solidFill>
                  <a:srgbClr val="7F7F7F"/>
                </a:solidFill>
                <a:latin typeface="+mn-lt"/>
                <a:ea typeface="+mn-ea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sz="1200" kern="1200">
              <a:solidFill>
                <a:srgbClr val="7F7F7F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11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0643" cy="1248598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Deck Title">
            <a:extLst>
              <a:ext uri="{FF2B5EF4-FFF2-40B4-BE49-F238E27FC236}">
                <a16:creationId xmlns:a16="http://schemas.microsoft.com/office/drawing/2014/main" id="{61A0323D-0169-442C-9B3C-C9C76326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2227764"/>
            <a:ext cx="4236653" cy="2220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900" b="0" kern="1200" spc="3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55878" y="1913153"/>
            <a:ext cx="11277532" cy="140849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cxnSp>
        <p:nvCxnSpPr>
          <p:cNvPr id="4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5878" y="3429000"/>
            <a:ext cx="1127753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subTitle" idx="1" hasCustomPrompt="1"/>
          </p:nvPr>
        </p:nvSpPr>
        <p:spPr>
          <a:xfrm>
            <a:off x="455878" y="3657601"/>
            <a:ext cx="11277532" cy="36512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Contact information for any additional questions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71CB9674-4F5E-4B86-98EE-26326F447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758BD3-DD8F-C16C-8CFC-FCAE9C42D0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5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eck Title">
            <a:extLst>
              <a:ext uri="{FF2B5EF4-FFF2-40B4-BE49-F238E27FC236}">
                <a16:creationId xmlns:a16="http://schemas.microsoft.com/office/drawing/2014/main" id="{F81BBA38-F575-4110-91FC-AA1141E7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accent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56FD277-D9E7-4978-98E7-47FC246F5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0A1DA17-EFDE-4826-AB97-4DF767A654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35AEA76E-BF4A-4AB7-9700-7FB2389640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7611" y="1970604"/>
            <a:ext cx="11323109" cy="441500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>
                <a:solidFill>
                  <a:srgbClr val="000000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  <a:p>
            <a:pPr lvl="1"/>
            <a:r>
              <a:rPr lang="en-US"/>
              <a:t>Sub-bullet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36B9703-E8CD-4820-92D1-3A3A1F048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82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n organic shape">
            <a:extLst>
              <a:ext uri="{FF2B5EF4-FFF2-40B4-BE49-F238E27FC236}">
                <a16:creationId xmlns:a16="http://schemas.microsoft.com/office/drawing/2014/main" id="{3522EF09-89FF-4F83-A99F-F70FCABF8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9239" r="38880"/>
          <a:stretch/>
        </p:blipFill>
        <p:spPr>
          <a:xfrm>
            <a:off x="4867755" y="-361950"/>
            <a:ext cx="7324246" cy="5021943"/>
          </a:xfrm>
          <a:custGeom>
            <a:avLst/>
            <a:gdLst>
              <a:gd name="connsiteX0" fmla="*/ 0 w 4107219"/>
              <a:gd name="connsiteY0" fmla="*/ 0 h 1674160"/>
              <a:gd name="connsiteX1" fmla="*/ 4107219 w 4107219"/>
              <a:gd name="connsiteY1" fmla="*/ 0 h 1674160"/>
              <a:gd name="connsiteX2" fmla="*/ 4107219 w 4107219"/>
              <a:gd name="connsiteY2" fmla="*/ 1674160 h 1674160"/>
              <a:gd name="connsiteX3" fmla="*/ 0 w 4107219"/>
              <a:gd name="connsiteY3" fmla="*/ 1674160 h 16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219" h="1674160">
                <a:moveTo>
                  <a:pt x="0" y="0"/>
                </a:moveTo>
                <a:lnTo>
                  <a:pt x="4107219" y="0"/>
                </a:lnTo>
                <a:lnTo>
                  <a:pt x="4107219" y="1674160"/>
                </a:lnTo>
                <a:lnTo>
                  <a:pt x="0" y="1674160"/>
                </a:lnTo>
                <a:close/>
              </a:path>
            </a:pathLst>
          </a:custGeom>
        </p:spPr>
      </p:pic>
      <p:pic>
        <p:nvPicPr>
          <p:cNvPr id="17" name="Graphic 16" descr="An organic shape">
            <a:extLst>
              <a:ext uri="{FF2B5EF4-FFF2-40B4-BE49-F238E27FC236}">
                <a16:creationId xmlns:a16="http://schemas.microsoft.com/office/drawing/2014/main" id="{39F10288-E06C-4936-9C3D-257EC0056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153" b="45068"/>
          <a:stretch/>
        </p:blipFill>
        <p:spPr>
          <a:xfrm rot="486890">
            <a:off x="46362" y="3556901"/>
            <a:ext cx="5319389" cy="5862041"/>
          </a:xfrm>
          <a:custGeom>
            <a:avLst/>
            <a:gdLst>
              <a:gd name="connsiteX0" fmla="*/ 0 w 4572000"/>
              <a:gd name="connsiteY0" fmla="*/ 0 h 2511477"/>
              <a:gd name="connsiteX1" fmla="*/ 4572000 w 4572000"/>
              <a:gd name="connsiteY1" fmla="*/ 0 h 2511477"/>
              <a:gd name="connsiteX2" fmla="*/ 4572000 w 4572000"/>
              <a:gd name="connsiteY2" fmla="*/ 1859577 h 2511477"/>
              <a:gd name="connsiteX3" fmla="*/ 0 w 4572000"/>
              <a:gd name="connsiteY3" fmla="*/ 2511477 h 251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11477">
                <a:moveTo>
                  <a:pt x="0" y="0"/>
                </a:moveTo>
                <a:lnTo>
                  <a:pt x="4572000" y="0"/>
                </a:lnTo>
                <a:lnTo>
                  <a:pt x="4572000" y="1859577"/>
                </a:lnTo>
                <a:lnTo>
                  <a:pt x="0" y="2511477"/>
                </a:lnTo>
                <a:close/>
              </a:path>
            </a:pathLst>
          </a:cu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6CD0131C-5C0E-4FF5-BDF4-321B3368D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9502" y="2062687"/>
            <a:ext cx="8552997" cy="1337281"/>
          </a:xfrm>
          <a:prstGeom prst="rect">
            <a:avLst/>
          </a:prstGeom>
        </p:spPr>
        <p:txBody>
          <a:bodyPr/>
          <a:lstStyle>
            <a:lvl1pPr algn="ctr">
              <a:lnSpc>
                <a:spcPts val="6420"/>
              </a:lnSpc>
              <a:defRPr sz="660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/>
              <a:t>Presentation tile goes here.</a:t>
            </a:r>
          </a:p>
        </p:txBody>
      </p:sp>
      <p:sp>
        <p:nvSpPr>
          <p:cNvPr id="5" name="Text Placeholder 300">
            <a:extLst>
              <a:ext uri="{FF2B5EF4-FFF2-40B4-BE49-F238E27FC236}">
                <a16:creationId xmlns:a16="http://schemas.microsoft.com/office/drawing/2014/main" id="{5120DA68-5D53-4BBA-B16E-FC9CBC7C89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5243" y="3898052"/>
            <a:ext cx="6801515" cy="7727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7822B-A402-4002-85D3-1EC12B6C6FEE}"/>
              </a:ext>
            </a:extLst>
          </p:cNvPr>
          <p:cNvSpPr/>
          <p:nvPr userDrawn="1"/>
        </p:nvSpPr>
        <p:spPr>
          <a:xfrm>
            <a:off x="-652569" y="6872140"/>
            <a:ext cx="13804900" cy="26778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C90554-2AEB-4BC0-B223-59444508FF3D}"/>
              </a:ext>
            </a:extLst>
          </p:cNvPr>
          <p:cNvSpPr/>
          <p:nvPr userDrawn="1"/>
        </p:nvSpPr>
        <p:spPr>
          <a:xfrm>
            <a:off x="-221381" y="-723900"/>
            <a:ext cx="14631069" cy="7239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5F0E04-920A-DC45-BCE0-EF0401ED6456}"/>
              </a:ext>
            </a:extLst>
          </p:cNvPr>
          <p:cNvGrpSpPr/>
          <p:nvPr userDrawn="1"/>
        </p:nvGrpSpPr>
        <p:grpSpPr>
          <a:xfrm>
            <a:off x="-333701" y="4407264"/>
            <a:ext cx="3040087" cy="2197931"/>
            <a:chOff x="-333701" y="4407264"/>
            <a:chExt cx="3040087" cy="21979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1A4FAB-8E32-5040-ABC6-8303AA05BB31}"/>
                </a:ext>
              </a:extLst>
            </p:cNvPr>
            <p:cNvGrpSpPr/>
            <p:nvPr userDrawn="1"/>
          </p:nvGrpSpPr>
          <p:grpSpPr>
            <a:xfrm rot="19580803">
              <a:off x="730062" y="4686194"/>
              <a:ext cx="844302" cy="854003"/>
              <a:chOff x="8008237" y="4987676"/>
              <a:chExt cx="1766942" cy="178724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E8D7322-3A9B-F646-BE99-C2286CC59A7F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Graphic 10" descr="Horizontal, line filled circle">
                <a:extLst>
                  <a:ext uri="{FF2B5EF4-FFF2-40B4-BE49-F238E27FC236}">
                    <a16:creationId xmlns:a16="http://schemas.microsoft.com/office/drawing/2014/main" id="{37C40AED-06D9-3441-9447-95D3B87E8D6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B1C38E-005D-9B40-9203-DDB5F8425BEE}"/>
                </a:ext>
              </a:extLst>
            </p:cNvPr>
            <p:cNvGrpSpPr/>
            <p:nvPr userDrawn="1"/>
          </p:nvGrpSpPr>
          <p:grpSpPr>
            <a:xfrm rot="18484752">
              <a:off x="-328850" y="4402413"/>
              <a:ext cx="844302" cy="854003"/>
              <a:chOff x="8008237" y="4987676"/>
              <a:chExt cx="1766942" cy="178724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D83B117-176A-2E4A-9730-46E55CB00ED4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Graphic 14" descr="Horizontal, line filled circle">
                <a:extLst>
                  <a:ext uri="{FF2B5EF4-FFF2-40B4-BE49-F238E27FC236}">
                    <a16:creationId xmlns:a16="http://schemas.microsoft.com/office/drawing/2014/main" id="{0D18C25C-7E69-194E-A17F-A124315B160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F87102-81C6-5F4E-A7A4-DB086DFDB46C}"/>
                </a:ext>
              </a:extLst>
            </p:cNvPr>
            <p:cNvGrpSpPr/>
            <p:nvPr userDrawn="1"/>
          </p:nvGrpSpPr>
          <p:grpSpPr>
            <a:xfrm rot="1881251">
              <a:off x="1862084" y="5224778"/>
              <a:ext cx="844302" cy="854003"/>
              <a:chOff x="8008237" y="4987676"/>
              <a:chExt cx="1766942" cy="178724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D7398EC-08CC-CE42-BF9B-7AA2B3F30DC8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Graphic 21" descr="Horizontal, line filled circle">
                <a:extLst>
                  <a:ext uri="{FF2B5EF4-FFF2-40B4-BE49-F238E27FC236}">
                    <a16:creationId xmlns:a16="http://schemas.microsoft.com/office/drawing/2014/main" id="{906FB13E-6DC8-BE45-A5D1-E35DB6AC2C3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CF2D87-7929-F845-827A-B82ECFE7507B}"/>
                </a:ext>
              </a:extLst>
            </p:cNvPr>
            <p:cNvGrpSpPr/>
            <p:nvPr userDrawn="1"/>
          </p:nvGrpSpPr>
          <p:grpSpPr>
            <a:xfrm rot="16857871">
              <a:off x="1424" y="5579095"/>
              <a:ext cx="844302" cy="854003"/>
              <a:chOff x="8008237" y="4987676"/>
              <a:chExt cx="1766942" cy="178724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CD21932-AA65-3549-AE9A-165DCD9C5E54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Graphic 24" descr="Horizontal, line filled circle">
                <a:extLst>
                  <a:ext uri="{FF2B5EF4-FFF2-40B4-BE49-F238E27FC236}">
                    <a16:creationId xmlns:a16="http://schemas.microsoft.com/office/drawing/2014/main" id="{F978CEE2-F935-3444-8053-3556821DDA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DDEC28-8EEC-FF45-8F72-DA542AB0B525}"/>
                </a:ext>
              </a:extLst>
            </p:cNvPr>
            <p:cNvGrpSpPr/>
            <p:nvPr userDrawn="1"/>
          </p:nvGrpSpPr>
          <p:grpSpPr>
            <a:xfrm rot="21367789">
              <a:off x="951499" y="5751192"/>
              <a:ext cx="844302" cy="854003"/>
              <a:chOff x="8008237" y="4987676"/>
              <a:chExt cx="1766942" cy="178724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ADE85FB-E88F-0B4F-BD7E-AC67A319019F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Horizontal, line filled circle">
                <a:extLst>
                  <a:ext uri="{FF2B5EF4-FFF2-40B4-BE49-F238E27FC236}">
                    <a16:creationId xmlns:a16="http://schemas.microsoft.com/office/drawing/2014/main" id="{81CFDCE1-C8C5-D64B-A80D-C9953BEFC52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08B8A40-0E0C-4B4C-A8F4-767C6E1B1EB1}"/>
              </a:ext>
            </a:extLst>
          </p:cNvPr>
          <p:cNvSpPr/>
          <p:nvPr userDrawn="1"/>
        </p:nvSpPr>
        <p:spPr>
          <a:xfrm>
            <a:off x="-1949547" y="3488739"/>
            <a:ext cx="1946433" cy="379492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D0E0AC-2A2E-B249-A42B-B57B9E664A7F}"/>
              </a:ext>
            </a:extLst>
          </p:cNvPr>
          <p:cNvGrpSpPr/>
          <p:nvPr userDrawn="1"/>
        </p:nvGrpSpPr>
        <p:grpSpPr>
          <a:xfrm rot="2073540" flipH="1">
            <a:off x="9466014" y="295547"/>
            <a:ext cx="3040087" cy="2197931"/>
            <a:chOff x="-333701" y="4407264"/>
            <a:chExt cx="3040087" cy="219793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2B0B3B4-1AA8-7E4B-8987-D8394C18485B}"/>
                </a:ext>
              </a:extLst>
            </p:cNvPr>
            <p:cNvGrpSpPr/>
            <p:nvPr userDrawn="1"/>
          </p:nvGrpSpPr>
          <p:grpSpPr>
            <a:xfrm rot="19580803">
              <a:off x="730062" y="4686194"/>
              <a:ext cx="844302" cy="854003"/>
              <a:chOff x="8008237" y="4987676"/>
              <a:chExt cx="1766942" cy="178724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2DCF1B3-2698-B54D-B9D2-418E7730A5AF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Graphic 44" descr="Horizontal, line filled circle">
                <a:extLst>
                  <a:ext uri="{FF2B5EF4-FFF2-40B4-BE49-F238E27FC236}">
                    <a16:creationId xmlns:a16="http://schemas.microsoft.com/office/drawing/2014/main" id="{64B3873E-D1B2-FF4C-AA0B-B9E3824432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B9F0118-CF4A-8F49-A464-721CA11FC216}"/>
                </a:ext>
              </a:extLst>
            </p:cNvPr>
            <p:cNvGrpSpPr/>
            <p:nvPr userDrawn="1"/>
          </p:nvGrpSpPr>
          <p:grpSpPr>
            <a:xfrm rot="18484752">
              <a:off x="-328850" y="4402413"/>
              <a:ext cx="844302" cy="854003"/>
              <a:chOff x="8008237" y="4987676"/>
              <a:chExt cx="1766942" cy="178724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7C61EFA-0564-D549-9C5D-C34CE14756FE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Graphic 42" descr="Horizontal, line filled circle">
                <a:extLst>
                  <a:ext uri="{FF2B5EF4-FFF2-40B4-BE49-F238E27FC236}">
                    <a16:creationId xmlns:a16="http://schemas.microsoft.com/office/drawing/2014/main" id="{60494BC6-0D68-3B41-9B8D-E49B48B21E6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84E3F93-6A30-4E47-A06B-27BDCD9D6FC8}"/>
                </a:ext>
              </a:extLst>
            </p:cNvPr>
            <p:cNvGrpSpPr/>
            <p:nvPr userDrawn="1"/>
          </p:nvGrpSpPr>
          <p:grpSpPr>
            <a:xfrm rot="1881251">
              <a:off x="1862084" y="5224778"/>
              <a:ext cx="844302" cy="854003"/>
              <a:chOff x="8008237" y="4987676"/>
              <a:chExt cx="1766942" cy="178724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2FEA995-AADE-6B45-A64C-62761BC373CE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Graphic 40" descr="Horizontal, line filled circle">
                <a:extLst>
                  <a:ext uri="{FF2B5EF4-FFF2-40B4-BE49-F238E27FC236}">
                    <a16:creationId xmlns:a16="http://schemas.microsoft.com/office/drawing/2014/main" id="{64FCB8BD-1BDE-0048-9612-B334CC983E1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EF106A-EB6D-E54B-B2C2-7B4FD5231341}"/>
                </a:ext>
              </a:extLst>
            </p:cNvPr>
            <p:cNvGrpSpPr/>
            <p:nvPr userDrawn="1"/>
          </p:nvGrpSpPr>
          <p:grpSpPr>
            <a:xfrm rot="16857871">
              <a:off x="1424" y="5579095"/>
              <a:ext cx="844302" cy="854003"/>
              <a:chOff x="8008237" y="4987676"/>
              <a:chExt cx="1766942" cy="178724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82CA61-EEC3-DD43-A77C-732522C745A7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 descr="Horizontal, line filled circle">
                <a:extLst>
                  <a:ext uri="{FF2B5EF4-FFF2-40B4-BE49-F238E27FC236}">
                    <a16:creationId xmlns:a16="http://schemas.microsoft.com/office/drawing/2014/main" id="{BF5DC0FD-41B5-2043-88A7-63DDF9BF4B9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1048AF-5FED-CE49-83D2-B06F5A105A82}"/>
                </a:ext>
              </a:extLst>
            </p:cNvPr>
            <p:cNvGrpSpPr/>
            <p:nvPr userDrawn="1"/>
          </p:nvGrpSpPr>
          <p:grpSpPr>
            <a:xfrm rot="21367789">
              <a:off x="951499" y="5751192"/>
              <a:ext cx="844302" cy="854003"/>
              <a:chOff x="8008237" y="4987676"/>
              <a:chExt cx="1766942" cy="178724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BB10E10-6FD9-4344-BF0D-A63639E60C21}"/>
                  </a:ext>
                </a:extLst>
              </p:cNvPr>
              <p:cNvSpPr/>
              <p:nvPr userDrawn="1"/>
            </p:nvSpPr>
            <p:spPr>
              <a:xfrm>
                <a:off x="8134059" y="4987676"/>
                <a:ext cx="1641120" cy="1641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Horizontal, line filled circle">
                <a:extLst>
                  <a:ext uri="{FF2B5EF4-FFF2-40B4-BE49-F238E27FC236}">
                    <a16:creationId xmlns:a16="http://schemas.microsoft.com/office/drawing/2014/main" id="{E164F924-2BF9-1B47-99D3-A56ABCEC7C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-1" t="11514" r="11350"/>
              <a:stretch/>
            </p:blipFill>
            <p:spPr>
              <a:xfrm>
                <a:off x="8008237" y="5074181"/>
                <a:ext cx="1703893" cy="1700737"/>
              </a:xfrm>
              <a:custGeom>
                <a:avLst/>
                <a:gdLst>
                  <a:gd name="connsiteX0" fmla="*/ 0 w 1498321"/>
                  <a:gd name="connsiteY0" fmla="*/ 0 h 2847480"/>
                  <a:gd name="connsiteX1" fmla="*/ 1498321 w 1498321"/>
                  <a:gd name="connsiteY1" fmla="*/ 0 h 2847480"/>
                  <a:gd name="connsiteX2" fmla="*/ 1498321 w 1498321"/>
                  <a:gd name="connsiteY2" fmla="*/ 2847480 h 2847480"/>
                  <a:gd name="connsiteX3" fmla="*/ 0 w 1498321"/>
                  <a:gd name="connsiteY3" fmla="*/ 2847480 h 2847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321" h="2847480">
                    <a:moveTo>
                      <a:pt x="0" y="0"/>
                    </a:moveTo>
                    <a:lnTo>
                      <a:pt x="1498321" y="0"/>
                    </a:lnTo>
                    <a:lnTo>
                      <a:pt x="1498321" y="2847480"/>
                    </a:lnTo>
                    <a:lnTo>
                      <a:pt x="0" y="284748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86899C1-6148-7E4D-BE7A-0F45F9D4F861}"/>
              </a:ext>
            </a:extLst>
          </p:cNvPr>
          <p:cNvSpPr/>
          <p:nvPr userDrawn="1"/>
        </p:nvSpPr>
        <p:spPr>
          <a:xfrm>
            <a:off x="12184878" y="-37953"/>
            <a:ext cx="1667309" cy="324876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63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Bullets with Picture - Green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C69D44-DD24-4F04-8DD1-BFAD981B916A}"/>
              </a:ext>
            </a:extLst>
          </p:cNvPr>
          <p:cNvSpPr/>
          <p:nvPr userDrawn="1"/>
        </p:nvSpPr>
        <p:spPr>
          <a:xfrm>
            <a:off x="-1" y="0"/>
            <a:ext cx="7716167" cy="6858000"/>
          </a:xfrm>
          <a:prstGeom prst="rect">
            <a:avLst/>
          </a:prstGeom>
          <a:solidFill>
            <a:srgbClr val="178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nline Image Placeholder 17">
            <a:extLst>
              <a:ext uri="{FF2B5EF4-FFF2-40B4-BE49-F238E27FC236}">
                <a16:creationId xmlns:a16="http://schemas.microsoft.com/office/drawing/2014/main" id="{66E317D7-526E-42EA-8EEB-FEB71F8FE181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7716166" y="0"/>
            <a:ext cx="4475834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D1E3F20-859C-4AA9-A6C6-A0073D5EB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381334"/>
            <a:ext cx="2955925" cy="264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Font typeface="+mj-lt"/>
              <a:buNone/>
              <a:defRPr lang="en-US" sz="1200" kern="1200" spc="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PRESENTATION NAME – ALL CAPS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874110B-1A26-4C32-BE82-A47E85B0C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413" y="1276953"/>
            <a:ext cx="6799007" cy="612866"/>
          </a:xfrm>
          <a:prstGeom prst="rect">
            <a:avLst/>
          </a:prstGeom>
        </p:spPr>
        <p:txBody>
          <a:bodyPr/>
          <a:lstStyle>
            <a:lvl1pPr>
              <a:defRPr lang="en-US" sz="3200" b="1" kern="1200" dirty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D5CF939-F5F5-4C21-86C8-F904AB1523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2" y="1987619"/>
            <a:ext cx="6799007" cy="7213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Up to two lines of subtitle text. Up to two lines of subtitle text. Up to two lines of subtitle text.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F1626EE-FE3B-4616-B9D5-F5567691B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2792097"/>
            <a:ext cx="6799007" cy="3147135"/>
          </a:xfrm>
          <a:prstGeom prst="rect">
            <a:avLst/>
          </a:prstGeo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Bulleted items</a:t>
            </a:r>
          </a:p>
        </p:txBody>
      </p:sp>
    </p:spTree>
    <p:extLst>
      <p:ext uri="{BB962C8B-B14F-4D97-AF65-F5344CB8AC3E}">
        <p14:creationId xmlns:p14="http://schemas.microsoft.com/office/powerpoint/2010/main" val="518873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CD0131C-5C0E-4FF5-BDF4-321B3368D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132" y="2426198"/>
            <a:ext cx="4387384" cy="13372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/>
              <a:t>The title of the slide goes here.</a:t>
            </a:r>
          </a:p>
        </p:txBody>
      </p:sp>
      <p:sp>
        <p:nvSpPr>
          <p:cNvPr id="5" name="Text Placeholder 300">
            <a:extLst>
              <a:ext uri="{FF2B5EF4-FFF2-40B4-BE49-F238E27FC236}">
                <a16:creationId xmlns:a16="http://schemas.microsoft.com/office/drawing/2014/main" id="{5120DA68-5D53-4BBA-B16E-FC9CBC7C89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132" y="3847356"/>
            <a:ext cx="4387384" cy="7727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 descr="An organic shape">
            <a:extLst>
              <a:ext uri="{FF2B5EF4-FFF2-40B4-BE49-F238E27FC236}">
                <a16:creationId xmlns:a16="http://schemas.microsoft.com/office/drawing/2014/main" id="{3522EF09-89FF-4F83-A99F-F70FCABF8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9239"/>
          <a:stretch>
            <a:fillRect/>
          </a:stretch>
        </p:blipFill>
        <p:spPr>
          <a:xfrm>
            <a:off x="1260913" y="0"/>
            <a:ext cx="11983453" cy="5021943"/>
          </a:xfrm>
          <a:custGeom>
            <a:avLst/>
            <a:gdLst>
              <a:gd name="connsiteX0" fmla="*/ 0 w 4107219"/>
              <a:gd name="connsiteY0" fmla="*/ 0 h 1674160"/>
              <a:gd name="connsiteX1" fmla="*/ 4107219 w 4107219"/>
              <a:gd name="connsiteY1" fmla="*/ 0 h 1674160"/>
              <a:gd name="connsiteX2" fmla="*/ 4107219 w 4107219"/>
              <a:gd name="connsiteY2" fmla="*/ 1674160 h 1674160"/>
              <a:gd name="connsiteX3" fmla="*/ 0 w 4107219"/>
              <a:gd name="connsiteY3" fmla="*/ 1674160 h 16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219" h="1674160">
                <a:moveTo>
                  <a:pt x="0" y="0"/>
                </a:moveTo>
                <a:lnTo>
                  <a:pt x="4107219" y="0"/>
                </a:lnTo>
                <a:lnTo>
                  <a:pt x="4107219" y="1674160"/>
                </a:lnTo>
                <a:lnTo>
                  <a:pt x="0" y="1674160"/>
                </a:lnTo>
                <a:close/>
              </a:path>
            </a:pathLst>
          </a:custGeom>
        </p:spPr>
      </p:pic>
      <p:pic>
        <p:nvPicPr>
          <p:cNvPr id="17" name="Graphic 16" descr="An organic shape">
            <a:extLst>
              <a:ext uri="{FF2B5EF4-FFF2-40B4-BE49-F238E27FC236}">
                <a16:creationId xmlns:a16="http://schemas.microsoft.com/office/drawing/2014/main" id="{39F10288-E06C-4936-9C3D-257EC00569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5068"/>
          <a:stretch>
            <a:fillRect/>
          </a:stretch>
        </p:blipFill>
        <p:spPr>
          <a:xfrm rot="486890">
            <a:off x="-1125589" y="2574840"/>
            <a:ext cx="10671510" cy="5862041"/>
          </a:xfrm>
          <a:custGeom>
            <a:avLst/>
            <a:gdLst>
              <a:gd name="connsiteX0" fmla="*/ 0 w 4572000"/>
              <a:gd name="connsiteY0" fmla="*/ 0 h 2511477"/>
              <a:gd name="connsiteX1" fmla="*/ 4572000 w 4572000"/>
              <a:gd name="connsiteY1" fmla="*/ 0 h 2511477"/>
              <a:gd name="connsiteX2" fmla="*/ 4572000 w 4572000"/>
              <a:gd name="connsiteY2" fmla="*/ 1859577 h 2511477"/>
              <a:gd name="connsiteX3" fmla="*/ 0 w 4572000"/>
              <a:gd name="connsiteY3" fmla="*/ 2511477 h 251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2511477">
                <a:moveTo>
                  <a:pt x="0" y="0"/>
                </a:moveTo>
                <a:lnTo>
                  <a:pt x="4572000" y="0"/>
                </a:lnTo>
                <a:lnTo>
                  <a:pt x="4572000" y="1859577"/>
                </a:lnTo>
                <a:lnTo>
                  <a:pt x="0" y="2511477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07822B-A402-4002-85D3-1EC12B6C6FEE}"/>
              </a:ext>
            </a:extLst>
          </p:cNvPr>
          <p:cNvSpPr/>
          <p:nvPr userDrawn="1"/>
        </p:nvSpPr>
        <p:spPr>
          <a:xfrm>
            <a:off x="-914400" y="6858000"/>
            <a:ext cx="13804900" cy="118872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C90554-2AEB-4BC0-B223-59444508FF3D}"/>
              </a:ext>
            </a:extLst>
          </p:cNvPr>
          <p:cNvSpPr/>
          <p:nvPr userDrawn="1"/>
        </p:nvSpPr>
        <p:spPr>
          <a:xfrm>
            <a:off x="-221381" y="-723900"/>
            <a:ext cx="14631069" cy="7239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080AAF-93D6-FC4B-9908-7585FCFB48E5}"/>
              </a:ext>
            </a:extLst>
          </p:cNvPr>
          <p:cNvGrpSpPr/>
          <p:nvPr userDrawn="1"/>
        </p:nvGrpSpPr>
        <p:grpSpPr>
          <a:xfrm flipH="1">
            <a:off x="10149672" y="2087995"/>
            <a:ext cx="5006742" cy="5064269"/>
            <a:chOff x="8008237" y="4987676"/>
            <a:chExt cx="1766942" cy="178724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7ED3EA-ABDA-9F4B-A50D-722B2C2E97B1}"/>
                </a:ext>
              </a:extLst>
            </p:cNvPr>
            <p:cNvSpPr/>
            <p:nvPr userDrawn="1"/>
          </p:nvSpPr>
          <p:spPr>
            <a:xfrm>
              <a:off x="8134059" y="4987676"/>
              <a:ext cx="1641120" cy="1641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 descr="Horizontal, line filled circle">
              <a:extLst>
                <a:ext uri="{FF2B5EF4-FFF2-40B4-BE49-F238E27FC236}">
                  <a16:creationId xmlns:a16="http://schemas.microsoft.com/office/drawing/2014/main" id="{17B33BCD-DF4A-054C-97A3-1C25CB491A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1" t="11514" r="11350"/>
            <a:stretch/>
          </p:blipFill>
          <p:spPr>
            <a:xfrm>
              <a:off x="8008237" y="5074181"/>
              <a:ext cx="1703893" cy="1700737"/>
            </a:xfrm>
            <a:custGeom>
              <a:avLst/>
              <a:gdLst>
                <a:gd name="connsiteX0" fmla="*/ 0 w 1498321"/>
                <a:gd name="connsiteY0" fmla="*/ 0 h 2847480"/>
                <a:gd name="connsiteX1" fmla="*/ 1498321 w 1498321"/>
                <a:gd name="connsiteY1" fmla="*/ 0 h 2847480"/>
                <a:gd name="connsiteX2" fmla="*/ 1498321 w 1498321"/>
                <a:gd name="connsiteY2" fmla="*/ 2847480 h 2847480"/>
                <a:gd name="connsiteX3" fmla="*/ 0 w 1498321"/>
                <a:gd name="connsiteY3" fmla="*/ 2847480 h 284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8321" h="2847480">
                  <a:moveTo>
                    <a:pt x="0" y="0"/>
                  </a:moveTo>
                  <a:lnTo>
                    <a:pt x="1498321" y="0"/>
                  </a:lnTo>
                  <a:lnTo>
                    <a:pt x="1498321" y="2847480"/>
                  </a:lnTo>
                  <a:lnTo>
                    <a:pt x="0" y="2847480"/>
                  </a:lnTo>
                  <a:close/>
                </a:path>
              </a:pathLst>
            </a:cu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3A5781B-498E-4B45-AC55-59CE227A23AC}"/>
              </a:ext>
            </a:extLst>
          </p:cNvPr>
          <p:cNvSpPr/>
          <p:nvPr userDrawn="1"/>
        </p:nvSpPr>
        <p:spPr>
          <a:xfrm>
            <a:off x="12192000" y="1322251"/>
            <a:ext cx="3052812" cy="59375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42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ritten Content 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1">
            <a:extLst>
              <a:ext uri="{FF2B5EF4-FFF2-40B4-BE49-F238E27FC236}">
                <a16:creationId xmlns:a16="http://schemas.microsoft.com/office/drawing/2014/main" id="{D6CFD377-3C0F-574C-BBA9-BAA9D581E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559" y="819624"/>
            <a:ext cx="5486400" cy="762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Insert Topic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11550C-26B3-164C-BE3D-42346DA94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559" y="1736652"/>
            <a:ext cx="5486400" cy="44325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74D77B5-DB26-1B46-A56E-28983D5CD5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9042" y="0"/>
            <a:ext cx="59929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26D95-539D-D23F-E54A-6D8F9C12A238}"/>
              </a:ext>
            </a:extLst>
          </p:cNvPr>
          <p:cNvSpPr txBox="1"/>
          <p:nvPr userDrawn="1"/>
        </p:nvSpPr>
        <p:spPr>
          <a:xfrm>
            <a:off x="473903" y="381334"/>
            <a:ext cx="3473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200">
                <a:solidFill>
                  <a:srgbClr val="6162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HANDS</a:t>
            </a:r>
          </a:p>
        </p:txBody>
      </p:sp>
    </p:spTree>
    <p:extLst>
      <p:ext uri="{BB962C8B-B14F-4D97-AF65-F5344CB8AC3E}">
        <p14:creationId xmlns:p14="http://schemas.microsoft.com/office/powerpoint/2010/main" val="308598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Content_Full_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A8BA57A7-37C2-4381-B651-A52D0E09B8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B3712-F370-9E46-8C2F-8CEFDA3D67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6C4CA4-B038-5F43-B1FC-475914BD23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084" y="1981200"/>
            <a:ext cx="11277600" cy="3733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49E53-79D6-8382-9C09-B6CC3A7BF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414" y="99513"/>
            <a:ext cx="1337270" cy="13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73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>
            <a:extLst>
              <a:ext uri="{FF2B5EF4-FFF2-40B4-BE49-F238E27FC236}">
                <a16:creationId xmlns:a16="http://schemas.microsoft.com/office/drawing/2014/main" id="{00AE4DA4-7AA1-469C-BA00-A4FB32041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180" y="1849890"/>
            <a:ext cx="4966243" cy="24939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20558A"/>
                </a:solidFill>
                <a:latin typeface="IBM Plex Sans Condensed" panose="020B0506050203000203" pitchFamily="34" charset="0"/>
                <a:ea typeface="IBM Plex Sans Condensed" panose="020B0506050203000203" pitchFamily="34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3" name="Line">
            <a:extLst>
              <a:ext uri="{FF2B5EF4-FFF2-40B4-BE49-F238E27FC236}">
                <a16:creationId xmlns:a16="http://schemas.microsoft.com/office/drawing/2014/main" id="{A4851BDC-EAA4-49C4-BBB5-85AD4B9FA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180" y="4565950"/>
            <a:ext cx="5838764" cy="0"/>
          </a:xfrm>
          <a:prstGeom prst="line">
            <a:avLst/>
          </a:prstGeom>
          <a:ln w="19050">
            <a:solidFill>
              <a:srgbClr val="20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">
            <a:extLst>
              <a:ext uri="{FF2B5EF4-FFF2-40B4-BE49-F238E27FC236}">
                <a16:creationId xmlns:a16="http://schemas.microsoft.com/office/drawing/2014/main" id="{D39219F0-BE15-452D-9098-D5A7EA1721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180" y="4840018"/>
            <a:ext cx="5838764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FD6D587C-649B-4604-B15A-601FB137A3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80" y="5329204"/>
            <a:ext cx="5838764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87B61E2A-3EC6-4004-B404-7124A13F85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865" y="6172201"/>
            <a:ext cx="11123154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B688835-0528-3092-7A31-2A91C5F68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8567">
            <a:off x="4890482" y="-6508354"/>
            <a:ext cx="13499305" cy="134993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5EC3FB-DA59-5B1D-C629-E178ACD4BEAA}"/>
              </a:ext>
            </a:extLst>
          </p:cNvPr>
          <p:cNvSpPr/>
          <p:nvPr userDrawn="1"/>
        </p:nvSpPr>
        <p:spPr>
          <a:xfrm>
            <a:off x="4267200" y="-5908431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58417-70AC-8E03-7E86-E3E3777CBCFF}"/>
              </a:ext>
            </a:extLst>
          </p:cNvPr>
          <p:cNvSpPr/>
          <p:nvPr userDrawn="1"/>
        </p:nvSpPr>
        <p:spPr>
          <a:xfrm rot="16200000">
            <a:off x="7970701" y="-2543357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ecorative - Top Border">
            <a:extLst>
              <a:ext uri="{FF2B5EF4-FFF2-40B4-BE49-F238E27FC236}">
                <a16:creationId xmlns:a16="http://schemas.microsoft.com/office/drawing/2014/main" id="{D8998D85-CF0E-C7B3-8B43-1D229BDB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-15238"/>
            <a:ext cx="12192000" cy="167638"/>
          </a:xfrm>
          <a:prstGeom prst="rect">
            <a:avLst/>
          </a:prstGeom>
          <a:solidFill>
            <a:srgbClr val="2055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249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22EF896-4BE0-B960-A66C-4A26DDBAD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8567">
            <a:off x="4842780" y="-6464864"/>
            <a:ext cx="13499305" cy="13499305"/>
          </a:xfrm>
          <a:prstGeom prst="rect">
            <a:avLst/>
          </a:prstGeom>
        </p:spPr>
      </p:pic>
      <p:sp>
        <p:nvSpPr>
          <p:cNvPr id="14" name="Deck Title">
            <a:extLst>
              <a:ext uri="{FF2B5EF4-FFF2-40B4-BE49-F238E27FC236}">
                <a16:creationId xmlns:a16="http://schemas.microsoft.com/office/drawing/2014/main" id="{61A0323D-0169-442C-9B3C-C9C76326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2227764"/>
            <a:ext cx="4236653" cy="2220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900" b="0" kern="1200" spc="3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55878" y="2678435"/>
            <a:ext cx="4978764" cy="643214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chemeClr val="bg1"/>
                </a:solidFill>
                <a:latin typeface="IBM Plex Sans Condensed" panose="020B0506050203000203" pitchFamily="34" charset="0"/>
                <a:ea typeface="IBM Plex Sans Condensed" panose="020B0506050203000203" pitchFamily="34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cxnSp>
        <p:nvCxnSpPr>
          <p:cNvPr id="4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878" y="3429000"/>
            <a:ext cx="497876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subTitle" idx="1" hasCustomPrompt="1"/>
          </p:nvPr>
        </p:nvSpPr>
        <p:spPr>
          <a:xfrm>
            <a:off x="455878" y="3657601"/>
            <a:ext cx="11277532" cy="36512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Short subtitle – delete if not needed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71CB9674-4F5E-4B86-98EE-26326F447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93777A-B1E4-62CC-B16A-4EDA6734A7B7}"/>
              </a:ext>
            </a:extLst>
          </p:cNvPr>
          <p:cNvSpPr/>
          <p:nvPr userDrawn="1"/>
        </p:nvSpPr>
        <p:spPr>
          <a:xfrm>
            <a:off x="4267200" y="-5908431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ACCA1-DEA2-FFF4-31D3-B662EA22E0BA}"/>
              </a:ext>
            </a:extLst>
          </p:cNvPr>
          <p:cNvSpPr/>
          <p:nvPr userDrawn="1"/>
        </p:nvSpPr>
        <p:spPr>
          <a:xfrm rot="16200000">
            <a:off x="7970701" y="-2543357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2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18F6D4FF-DB9C-EAB8-F6E6-D98FF4683052}"/>
              </a:ext>
            </a:extLst>
          </p:cNvPr>
          <p:cNvSpPr/>
          <p:nvPr userDrawn="1"/>
        </p:nvSpPr>
        <p:spPr>
          <a:xfrm>
            <a:off x="522243" y="0"/>
            <a:ext cx="2526222" cy="6858000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B7190F-BAD8-B026-FDD4-CC4143DF1025}"/>
              </a:ext>
            </a:extLst>
          </p:cNvPr>
          <p:cNvSpPr/>
          <p:nvPr userDrawn="1"/>
        </p:nvSpPr>
        <p:spPr>
          <a:xfrm>
            <a:off x="378395" y="198228"/>
            <a:ext cx="2813918" cy="2813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36" name="Rounded Rectangle 482">
            <a:extLst>
              <a:ext uri="{FF2B5EF4-FFF2-40B4-BE49-F238E27FC236}">
                <a16:creationId xmlns:a16="http://schemas.microsoft.com/office/drawing/2014/main" id="{3CEF8723-1E43-590A-C947-83BBF35C9C81}"/>
              </a:ext>
            </a:extLst>
          </p:cNvPr>
          <p:cNvSpPr/>
          <p:nvPr/>
        </p:nvSpPr>
        <p:spPr>
          <a:xfrm>
            <a:off x="3336161" y="2224612"/>
            <a:ext cx="2699188" cy="490298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Picture Placeholder 49">
            <a:extLst>
              <a:ext uri="{FF2B5EF4-FFF2-40B4-BE49-F238E27FC236}">
                <a16:creationId xmlns:a16="http://schemas.microsoft.com/office/drawing/2014/main" id="{FD5120F9-5D62-86BD-D88F-093BE87751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86525" y="1341438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5" name="Picture Placeholder 49">
            <a:extLst>
              <a:ext uri="{FF2B5EF4-FFF2-40B4-BE49-F238E27FC236}">
                <a16:creationId xmlns:a16="http://schemas.microsoft.com/office/drawing/2014/main" id="{EB928BA1-228A-D819-735D-8463BFCD17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5739" y="1341438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6" name="Picture Placeholder 49">
            <a:extLst>
              <a:ext uri="{FF2B5EF4-FFF2-40B4-BE49-F238E27FC236}">
                <a16:creationId xmlns:a16="http://schemas.microsoft.com/office/drawing/2014/main" id="{496A0869-8F91-47A4-F71F-55D92C379F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6525" y="3905962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7" name="Picture Placeholder 49">
            <a:extLst>
              <a:ext uri="{FF2B5EF4-FFF2-40B4-BE49-F238E27FC236}">
                <a16:creationId xmlns:a16="http://schemas.microsoft.com/office/drawing/2014/main" id="{85DA8E0F-CBCC-7663-CEAF-4CDD4341A1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5739" y="3905962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6F23092-5AB8-7705-5A71-0F259CABD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013" y="514350"/>
            <a:ext cx="2200275" cy="220027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add a photo then Crop to Circle </a:t>
            </a:r>
          </a:p>
          <a:p>
            <a:r>
              <a:rPr lang="en-US"/>
              <a:t>Picture format, Crop, Crop to Shape, Select the Circle, then Crop, Aspect Ratio, Square (1:1)</a:t>
            </a:r>
          </a:p>
          <a:p>
            <a:endParaRPr lang="en-US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C8C700D1-B0DE-FD61-2B92-CE6FA9DA7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5083" y="2266652"/>
            <a:ext cx="2517775" cy="38195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THREE ADJECTIVES ABOUT YOURSELF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20799620-666E-9A53-DD5A-4E68AB615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925" y="1075655"/>
            <a:ext cx="2698750" cy="10302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381D38D-5EAE-7F82-1794-A5E6872AA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8605" y="3012146"/>
            <a:ext cx="2654300" cy="3105150"/>
          </a:xfrm>
        </p:spPr>
        <p:txBody>
          <a:bodyPr/>
          <a:lstStyle>
            <a:lvl1pPr marL="0" indent="0">
              <a:buNone/>
              <a:defRPr b="0">
                <a:solidFill>
                  <a:schemeClr val="accent6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 add a short paragraph about yourself written in the third person.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A61E8E-2B20-F7C1-1586-9355788F6665}"/>
              </a:ext>
            </a:extLst>
          </p:cNvPr>
          <p:cNvSpPr txBox="1"/>
          <p:nvPr userDrawn="1"/>
        </p:nvSpPr>
        <p:spPr>
          <a:xfrm>
            <a:off x="3261235" y="679986"/>
            <a:ext cx="2953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300">
                <a:solidFill>
                  <a:srgbClr val="20558A"/>
                </a:solidFill>
                <a:latin typeface="IBM Plex Sans" panose="020B0503050203000203" pitchFamily="34" charset="0"/>
              </a:rPr>
              <a:t>BEYOND THE HEADSHOTS</a:t>
            </a:r>
          </a:p>
        </p:txBody>
      </p:sp>
      <p:sp>
        <p:nvSpPr>
          <p:cNvPr id="75" name="Text Placeholder 66">
            <a:extLst>
              <a:ext uri="{FF2B5EF4-FFF2-40B4-BE49-F238E27FC236}">
                <a16:creationId xmlns:a16="http://schemas.microsoft.com/office/drawing/2014/main" id="{426CC1CB-9076-D229-B365-168D2E3D18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9650" y="3714985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76" name="Text Placeholder 66">
            <a:extLst>
              <a:ext uri="{FF2B5EF4-FFF2-40B4-BE49-F238E27FC236}">
                <a16:creationId xmlns:a16="http://schemas.microsoft.com/office/drawing/2014/main" id="{EB89F058-07B2-1840-FC13-2B636BE410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9650" y="4391150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77" name="Text Placeholder 66">
            <a:extLst>
              <a:ext uri="{FF2B5EF4-FFF2-40B4-BE49-F238E27FC236}">
                <a16:creationId xmlns:a16="http://schemas.microsoft.com/office/drawing/2014/main" id="{77477B95-4E5F-A10C-A169-1B284BD20A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9650" y="5067315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79" name="Text Placeholder 66">
            <a:extLst>
              <a:ext uri="{FF2B5EF4-FFF2-40B4-BE49-F238E27FC236}">
                <a16:creationId xmlns:a16="http://schemas.microsoft.com/office/drawing/2014/main" id="{457A9652-40FA-120C-88AE-769485101D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9650" y="5743481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B9F88309-2928-835C-1108-06194C1A6FD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4487" y="3679560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84" name="Content Placeholder 82">
            <a:extLst>
              <a:ext uri="{FF2B5EF4-FFF2-40B4-BE49-F238E27FC236}">
                <a16:creationId xmlns:a16="http://schemas.microsoft.com/office/drawing/2014/main" id="{80B85A7A-CEB0-D1E2-09AE-9089F1C5BD4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4487" y="4341914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85" name="Content Placeholder 82">
            <a:extLst>
              <a:ext uri="{FF2B5EF4-FFF2-40B4-BE49-F238E27FC236}">
                <a16:creationId xmlns:a16="http://schemas.microsoft.com/office/drawing/2014/main" id="{57189D19-933C-5700-CAA0-62E23B02C62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4487" y="5045299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86" name="Content Placeholder 82">
            <a:extLst>
              <a:ext uri="{FF2B5EF4-FFF2-40B4-BE49-F238E27FC236}">
                <a16:creationId xmlns:a16="http://schemas.microsoft.com/office/drawing/2014/main" id="{705C4658-4CC6-4E97-B3C5-28128597EA9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04487" y="5707653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</p:spTree>
    <p:extLst>
      <p:ext uri="{BB962C8B-B14F-4D97-AF65-F5344CB8AC3E}">
        <p14:creationId xmlns:p14="http://schemas.microsoft.com/office/powerpoint/2010/main" val="26631746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18F6D4FF-DB9C-EAB8-F6E6-D98FF4683052}"/>
              </a:ext>
            </a:extLst>
          </p:cNvPr>
          <p:cNvSpPr/>
          <p:nvPr userDrawn="1"/>
        </p:nvSpPr>
        <p:spPr>
          <a:xfrm>
            <a:off x="522243" y="0"/>
            <a:ext cx="2526222" cy="6858000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B7190F-BAD8-B026-FDD4-CC4143DF1025}"/>
              </a:ext>
            </a:extLst>
          </p:cNvPr>
          <p:cNvSpPr/>
          <p:nvPr userDrawn="1"/>
        </p:nvSpPr>
        <p:spPr>
          <a:xfrm>
            <a:off x="378395" y="198228"/>
            <a:ext cx="2813918" cy="2813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36" name="Rounded Rectangle 482">
            <a:extLst>
              <a:ext uri="{FF2B5EF4-FFF2-40B4-BE49-F238E27FC236}">
                <a16:creationId xmlns:a16="http://schemas.microsoft.com/office/drawing/2014/main" id="{3CEF8723-1E43-590A-C947-83BBF35C9C81}"/>
              </a:ext>
            </a:extLst>
          </p:cNvPr>
          <p:cNvSpPr/>
          <p:nvPr userDrawn="1"/>
        </p:nvSpPr>
        <p:spPr>
          <a:xfrm>
            <a:off x="3336160" y="2224612"/>
            <a:ext cx="7867867" cy="45719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6F23092-5AB8-7705-5A71-0F259CABD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013" y="514350"/>
            <a:ext cx="2200275" cy="220027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add a photo then Crop to Circle </a:t>
            </a:r>
          </a:p>
          <a:p>
            <a:r>
              <a:rPr lang="en-US"/>
              <a:t>Picture format, Crop, Crop to Shape, Select the Circle, then Crop, Aspect Ratio, Square (1:1)</a:t>
            </a:r>
          </a:p>
          <a:p>
            <a:endParaRPr lang="en-US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20799620-666E-9A53-DD5A-4E68AB615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925" y="1075655"/>
            <a:ext cx="2698750" cy="10302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381D38D-5EAE-7F82-1794-A5E6872AA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8605" y="2579789"/>
            <a:ext cx="7845422" cy="31051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 b="0">
                <a:solidFill>
                  <a:schemeClr val="accent6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a few sentences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A61E8E-2B20-F7C1-1586-9355788F6665}"/>
              </a:ext>
            </a:extLst>
          </p:cNvPr>
          <p:cNvSpPr txBox="1"/>
          <p:nvPr userDrawn="1"/>
        </p:nvSpPr>
        <p:spPr>
          <a:xfrm>
            <a:off x="3261235" y="679986"/>
            <a:ext cx="4096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300">
                <a:solidFill>
                  <a:srgbClr val="20558A"/>
                </a:solidFill>
                <a:latin typeface="IBM Plex Sans" panose="020B0503050203000203" pitchFamily="34" charset="0"/>
              </a:rPr>
              <a:t>INTRODUCING THE COMMITTEE</a:t>
            </a:r>
          </a:p>
        </p:txBody>
      </p:sp>
      <p:sp>
        <p:nvSpPr>
          <p:cNvPr id="2" name="Text Placeholder 66">
            <a:extLst>
              <a:ext uri="{FF2B5EF4-FFF2-40B4-BE49-F238E27FC236}">
                <a16:creationId xmlns:a16="http://schemas.microsoft.com/office/drawing/2014/main" id="{4583BF7A-14A5-89D9-55AE-E4F3AA6095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013" y="3652816"/>
            <a:ext cx="2149973" cy="152878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Organization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0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eck Title">
            <a:extLst>
              <a:ext uri="{FF2B5EF4-FFF2-40B4-BE49-F238E27FC236}">
                <a16:creationId xmlns:a16="http://schemas.microsoft.com/office/drawing/2014/main" id="{F81BBA38-F575-4110-91FC-AA1141E7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accent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56FD277-D9E7-4978-98E7-47FC246F5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0A1DA17-EFDE-4826-AB97-4DF767A654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35AEA76E-BF4A-4AB7-9700-7FB2389640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7611" y="1970604"/>
            <a:ext cx="11323109" cy="441500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>
                <a:solidFill>
                  <a:srgbClr val="000000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  <a:p>
            <a:pPr lvl="1"/>
            <a:r>
              <a:rPr lang="en-US"/>
              <a:t>Sub-bullet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36B9703-E8CD-4820-92D1-3A3A1F048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>
            <a:extLst>
              <a:ext uri="{FF2B5EF4-FFF2-40B4-BE49-F238E27FC236}">
                <a16:creationId xmlns:a16="http://schemas.microsoft.com/office/drawing/2014/main" id="{00AE4DA4-7AA1-469C-BA00-A4FB32041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180" y="1849890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20558A"/>
                </a:solidFill>
                <a:latin typeface="IBM Plex Sans Condensed" panose="020B0506050203000203" pitchFamily="34" charset="0"/>
                <a:ea typeface="IBM Plex Sans Condensed" panose="020B0506050203000203" pitchFamily="34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3" name="Line">
            <a:extLst>
              <a:ext uri="{FF2B5EF4-FFF2-40B4-BE49-F238E27FC236}">
                <a16:creationId xmlns:a16="http://schemas.microsoft.com/office/drawing/2014/main" id="{A4851BDC-EAA4-49C4-BBB5-85AD4B9FA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180" y="3429000"/>
            <a:ext cx="11073839" cy="0"/>
          </a:xfrm>
          <a:prstGeom prst="line">
            <a:avLst/>
          </a:prstGeom>
          <a:ln w="19050">
            <a:solidFill>
              <a:srgbClr val="20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">
            <a:extLst>
              <a:ext uri="{FF2B5EF4-FFF2-40B4-BE49-F238E27FC236}">
                <a16:creationId xmlns:a16="http://schemas.microsoft.com/office/drawing/2014/main" id="{D39219F0-BE15-452D-9098-D5A7EA1721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180" y="3703068"/>
            <a:ext cx="11123154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FD6D587C-649B-4604-B15A-601FB137A3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80" y="4192254"/>
            <a:ext cx="11123154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87B61E2A-3EC6-4004-B404-7124A13F85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865" y="6172201"/>
            <a:ext cx="11123154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23662721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rent State vs Future St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eck Title">
            <a:extLst>
              <a:ext uri="{FF2B5EF4-FFF2-40B4-BE49-F238E27FC236}">
                <a16:creationId xmlns:a16="http://schemas.microsoft.com/office/drawing/2014/main" id="{57B50BDD-782F-465E-B2ED-14F47ADA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B9C9E68-6833-47BE-AE49-D9C82375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89E7E264-7102-4515-9A0F-238604A13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59" name="Shape">
            <a:extLst>
              <a:ext uri="{FF2B5EF4-FFF2-40B4-BE49-F238E27FC236}">
                <a16:creationId xmlns:a16="http://schemas.microsoft.com/office/drawing/2014/main" id="{8B45AFE3-E792-4064-B1AD-ADFDE23B3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73122" y="1686996"/>
            <a:ext cx="6634211" cy="50122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7BDFF9E8-D578-4AAF-A79E-E7E60928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667" y="1686996"/>
            <a:ext cx="6268452" cy="5012254"/>
          </a:xfrm>
          <a:custGeom>
            <a:avLst/>
            <a:gdLst>
              <a:gd name="connsiteX0" fmla="*/ 0 w 6358299"/>
              <a:gd name="connsiteY0" fmla="*/ 0 h 5075516"/>
              <a:gd name="connsiteX1" fmla="*/ 5493271 w 6358299"/>
              <a:gd name="connsiteY1" fmla="*/ 0 h 5075516"/>
              <a:gd name="connsiteX2" fmla="*/ 6358299 w 6358299"/>
              <a:gd name="connsiteY2" fmla="*/ 2537758 h 5075516"/>
              <a:gd name="connsiteX3" fmla="*/ 5493271 w 6358299"/>
              <a:gd name="connsiteY3" fmla="*/ 5075516 h 5075516"/>
              <a:gd name="connsiteX4" fmla="*/ 0 w 6358299"/>
              <a:gd name="connsiteY4" fmla="*/ 5075516 h 507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8299" h="5075516">
                <a:moveTo>
                  <a:pt x="0" y="0"/>
                </a:moveTo>
                <a:lnTo>
                  <a:pt x="5493271" y="0"/>
                </a:lnTo>
                <a:lnTo>
                  <a:pt x="6358299" y="2537758"/>
                </a:lnTo>
                <a:lnTo>
                  <a:pt x="5493271" y="5075516"/>
                </a:lnTo>
                <a:lnTo>
                  <a:pt x="0" y="5075516"/>
                </a:lnTo>
                <a:close/>
              </a:path>
            </a:pathLst>
          </a:custGeom>
          <a:solidFill>
            <a:schemeClr val="bg1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Icon">
            <a:extLst>
              <a:ext uri="{FF2B5EF4-FFF2-40B4-BE49-F238E27FC236}">
                <a16:creationId xmlns:a16="http://schemas.microsoft.com/office/drawing/2014/main" id="{BE746DCF-77FB-4000-9014-32450600B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1399" y="1938995"/>
            <a:ext cx="608918" cy="880192"/>
            <a:chOff x="4461399" y="1938995"/>
            <a:chExt cx="608918" cy="880192"/>
          </a:xfrm>
        </p:grpSpPr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0D2F504F-C29C-42DB-95D1-E4ADD69B8444}"/>
                </a:ext>
              </a:extLst>
            </p:cNvPr>
            <p:cNvSpPr/>
            <p:nvPr/>
          </p:nvSpPr>
          <p:spPr>
            <a:xfrm>
              <a:off x="4510460" y="2589925"/>
              <a:ext cx="510798" cy="219543"/>
            </a:xfrm>
            <a:prstGeom prst="trapezoid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07954D32-584C-46B7-B62C-AF5CD55B4EE0}"/>
                </a:ext>
              </a:extLst>
            </p:cNvPr>
            <p:cNvSpPr/>
            <p:nvPr/>
          </p:nvSpPr>
          <p:spPr>
            <a:xfrm>
              <a:off x="4683432" y="2097733"/>
              <a:ext cx="173110" cy="17311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E1E8835E-D970-41B4-BB8B-90ECA8445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399" y="2562343"/>
              <a:ext cx="608918" cy="256844"/>
            </a:xfrm>
            <a:custGeom>
              <a:avLst/>
              <a:gdLst>
                <a:gd name="T0" fmla="*/ 158 w 159"/>
                <a:gd name="T1" fmla="*/ 60 h 67"/>
                <a:gd name="T2" fmla="*/ 136 w 159"/>
                <a:gd name="T3" fmla="*/ 3 h 67"/>
                <a:gd name="T4" fmla="*/ 132 w 159"/>
                <a:gd name="T5" fmla="*/ 0 h 67"/>
                <a:gd name="T6" fmla="*/ 118 w 159"/>
                <a:gd name="T7" fmla="*/ 0 h 67"/>
                <a:gd name="T8" fmla="*/ 113 w 159"/>
                <a:gd name="T9" fmla="*/ 5 h 67"/>
                <a:gd name="T10" fmla="*/ 118 w 159"/>
                <a:gd name="T11" fmla="*/ 10 h 67"/>
                <a:gd name="T12" fmla="*/ 128 w 159"/>
                <a:gd name="T13" fmla="*/ 10 h 67"/>
                <a:gd name="T14" fmla="*/ 147 w 159"/>
                <a:gd name="T15" fmla="*/ 57 h 67"/>
                <a:gd name="T16" fmla="*/ 12 w 159"/>
                <a:gd name="T17" fmla="*/ 57 h 67"/>
                <a:gd name="T18" fmla="*/ 31 w 159"/>
                <a:gd name="T19" fmla="*/ 10 h 67"/>
                <a:gd name="T20" fmla="*/ 42 w 159"/>
                <a:gd name="T21" fmla="*/ 10 h 67"/>
                <a:gd name="T22" fmla="*/ 46 w 159"/>
                <a:gd name="T23" fmla="*/ 5 h 67"/>
                <a:gd name="T24" fmla="*/ 42 w 159"/>
                <a:gd name="T25" fmla="*/ 0 h 67"/>
                <a:gd name="T26" fmla="*/ 28 w 159"/>
                <a:gd name="T27" fmla="*/ 0 h 67"/>
                <a:gd name="T28" fmla="*/ 24 w 159"/>
                <a:gd name="T29" fmla="*/ 3 h 67"/>
                <a:gd name="T30" fmla="*/ 1 w 159"/>
                <a:gd name="T31" fmla="*/ 60 h 67"/>
                <a:gd name="T32" fmla="*/ 2 w 159"/>
                <a:gd name="T33" fmla="*/ 65 h 67"/>
                <a:gd name="T34" fmla="*/ 5 w 159"/>
                <a:gd name="T35" fmla="*/ 67 h 67"/>
                <a:gd name="T36" fmla="*/ 154 w 159"/>
                <a:gd name="T37" fmla="*/ 67 h 67"/>
                <a:gd name="T38" fmla="*/ 158 w 159"/>
                <a:gd name="T39" fmla="*/ 65 h 67"/>
                <a:gd name="T40" fmla="*/ 158 w 159"/>
                <a:gd name="T4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9" h="67">
                  <a:moveTo>
                    <a:pt x="158" y="60"/>
                  </a:moveTo>
                  <a:cubicBezTo>
                    <a:pt x="136" y="3"/>
                    <a:pt x="136" y="3"/>
                    <a:pt x="136" y="3"/>
                  </a:cubicBezTo>
                  <a:cubicBezTo>
                    <a:pt x="135" y="2"/>
                    <a:pt x="133" y="0"/>
                    <a:pt x="13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0"/>
                    <a:pt x="113" y="3"/>
                    <a:pt x="113" y="5"/>
                  </a:cubicBezTo>
                  <a:cubicBezTo>
                    <a:pt x="113" y="8"/>
                    <a:pt x="115" y="10"/>
                    <a:pt x="118" y="10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47" y="57"/>
                    <a:pt x="147" y="57"/>
                    <a:pt x="147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4" y="10"/>
                    <a:pt x="46" y="8"/>
                    <a:pt x="46" y="5"/>
                  </a:cubicBezTo>
                  <a:cubicBezTo>
                    <a:pt x="46" y="3"/>
                    <a:pt x="44" y="0"/>
                    <a:pt x="4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2"/>
                    <a:pt x="24" y="3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2"/>
                    <a:pt x="1" y="63"/>
                    <a:pt x="2" y="65"/>
                  </a:cubicBezTo>
                  <a:cubicBezTo>
                    <a:pt x="2" y="66"/>
                    <a:pt x="4" y="67"/>
                    <a:pt x="5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6" y="67"/>
                    <a:pt x="157" y="66"/>
                    <a:pt x="158" y="65"/>
                  </a:cubicBezTo>
                  <a:cubicBezTo>
                    <a:pt x="159" y="63"/>
                    <a:pt x="159" y="62"/>
                    <a:pt x="158" y="6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A49E4C6B-616D-4A00-9F83-121A604A4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3410" y="2080402"/>
              <a:ext cx="207783" cy="207783"/>
            </a:xfrm>
            <a:custGeom>
              <a:avLst/>
              <a:gdLst>
                <a:gd name="T0" fmla="*/ 54 w 54"/>
                <a:gd name="T1" fmla="*/ 27 h 54"/>
                <a:gd name="T2" fmla="*/ 27 w 54"/>
                <a:gd name="T3" fmla="*/ 0 h 54"/>
                <a:gd name="T4" fmla="*/ 0 w 54"/>
                <a:gd name="T5" fmla="*/ 27 h 54"/>
                <a:gd name="T6" fmla="*/ 27 w 54"/>
                <a:gd name="T7" fmla="*/ 54 h 54"/>
                <a:gd name="T8" fmla="*/ 54 w 54"/>
                <a:gd name="T9" fmla="*/ 27 h 54"/>
                <a:gd name="T10" fmla="*/ 27 w 54"/>
                <a:gd name="T11" fmla="*/ 44 h 54"/>
                <a:gd name="T12" fmla="*/ 9 w 54"/>
                <a:gd name="T13" fmla="*/ 27 h 54"/>
                <a:gd name="T14" fmla="*/ 27 w 54"/>
                <a:gd name="T15" fmla="*/ 9 h 54"/>
                <a:gd name="T16" fmla="*/ 44 w 54"/>
                <a:gd name="T17" fmla="*/ 27 h 54"/>
                <a:gd name="T18" fmla="*/ 27 w 54"/>
                <a:gd name="T1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54">
                  <a:moveTo>
                    <a:pt x="54" y="27"/>
                  </a:move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lose/>
                  <a:moveTo>
                    <a:pt x="27" y="44"/>
                  </a:moveTo>
                  <a:cubicBezTo>
                    <a:pt x="17" y="44"/>
                    <a:pt x="9" y="36"/>
                    <a:pt x="9" y="27"/>
                  </a:cubicBezTo>
                  <a:cubicBezTo>
                    <a:pt x="9" y="17"/>
                    <a:pt x="17" y="9"/>
                    <a:pt x="27" y="9"/>
                  </a:cubicBezTo>
                  <a:cubicBezTo>
                    <a:pt x="36" y="9"/>
                    <a:pt x="44" y="17"/>
                    <a:pt x="44" y="27"/>
                  </a:cubicBezTo>
                  <a:cubicBezTo>
                    <a:pt x="44" y="36"/>
                    <a:pt x="36" y="44"/>
                    <a:pt x="27" y="44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A666BC8-DBDB-4C0D-9839-393BFE78C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0460" y="1938995"/>
              <a:ext cx="510798" cy="764757"/>
            </a:xfrm>
            <a:custGeom>
              <a:avLst/>
              <a:gdLst>
                <a:gd name="T0" fmla="*/ 67 w 133"/>
                <a:gd name="T1" fmla="*/ 200 h 200"/>
                <a:gd name="T2" fmla="*/ 71 w 133"/>
                <a:gd name="T3" fmla="*/ 198 h 200"/>
                <a:gd name="T4" fmla="*/ 133 w 133"/>
                <a:gd name="T5" fmla="*/ 67 h 200"/>
                <a:gd name="T6" fmla="*/ 67 w 133"/>
                <a:gd name="T7" fmla="*/ 0 h 200"/>
                <a:gd name="T8" fmla="*/ 0 w 133"/>
                <a:gd name="T9" fmla="*/ 67 h 200"/>
                <a:gd name="T10" fmla="*/ 63 w 133"/>
                <a:gd name="T11" fmla="*/ 198 h 200"/>
                <a:gd name="T12" fmla="*/ 67 w 133"/>
                <a:gd name="T13" fmla="*/ 200 h 200"/>
                <a:gd name="T14" fmla="*/ 67 w 133"/>
                <a:gd name="T15" fmla="*/ 10 h 200"/>
                <a:gd name="T16" fmla="*/ 124 w 133"/>
                <a:gd name="T17" fmla="*/ 67 h 200"/>
                <a:gd name="T18" fmla="*/ 67 w 133"/>
                <a:gd name="T19" fmla="*/ 186 h 200"/>
                <a:gd name="T20" fmla="*/ 10 w 133"/>
                <a:gd name="T21" fmla="*/ 67 h 200"/>
                <a:gd name="T22" fmla="*/ 67 w 133"/>
                <a:gd name="T23" fmla="*/ 1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200">
                  <a:moveTo>
                    <a:pt x="67" y="200"/>
                  </a:moveTo>
                  <a:cubicBezTo>
                    <a:pt x="68" y="200"/>
                    <a:pt x="70" y="199"/>
                    <a:pt x="71" y="198"/>
                  </a:cubicBezTo>
                  <a:cubicBezTo>
                    <a:pt x="73" y="194"/>
                    <a:pt x="133" y="102"/>
                    <a:pt x="133" y="67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7"/>
                  </a:cubicBezTo>
                  <a:cubicBezTo>
                    <a:pt x="0" y="102"/>
                    <a:pt x="60" y="194"/>
                    <a:pt x="63" y="198"/>
                  </a:cubicBezTo>
                  <a:cubicBezTo>
                    <a:pt x="64" y="199"/>
                    <a:pt x="65" y="200"/>
                    <a:pt x="67" y="200"/>
                  </a:cubicBezTo>
                  <a:close/>
                  <a:moveTo>
                    <a:pt x="67" y="10"/>
                  </a:moveTo>
                  <a:cubicBezTo>
                    <a:pt x="98" y="10"/>
                    <a:pt x="124" y="35"/>
                    <a:pt x="124" y="67"/>
                  </a:cubicBezTo>
                  <a:cubicBezTo>
                    <a:pt x="124" y="94"/>
                    <a:pt x="80" y="165"/>
                    <a:pt x="67" y="186"/>
                  </a:cubicBezTo>
                  <a:cubicBezTo>
                    <a:pt x="53" y="165"/>
                    <a:pt x="10" y="94"/>
                    <a:pt x="10" y="67"/>
                  </a:cubicBezTo>
                  <a:cubicBezTo>
                    <a:pt x="10" y="35"/>
                    <a:pt x="35" y="10"/>
                    <a:pt x="67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grpSp>
        <p:nvGrpSpPr>
          <p:cNvPr id="13" name="Icon">
            <a:extLst>
              <a:ext uri="{FF2B5EF4-FFF2-40B4-BE49-F238E27FC236}">
                <a16:creationId xmlns:a16="http://schemas.microsoft.com/office/drawing/2014/main" id="{618B776B-516B-4629-B30A-D3EDFB54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97151" y="2086363"/>
            <a:ext cx="804834" cy="850691"/>
            <a:chOff x="10397151" y="2086363"/>
            <a:chExt cx="804834" cy="850691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9C68B180-52FA-4E29-B518-12A242E4BFB6}"/>
                </a:ext>
              </a:extLst>
            </p:cNvPr>
            <p:cNvSpPr/>
            <p:nvPr userDrawn="1"/>
          </p:nvSpPr>
          <p:spPr>
            <a:xfrm flipV="1">
              <a:off x="10839488" y="2653784"/>
              <a:ext cx="271275" cy="25684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Shape">
              <a:extLst>
                <a:ext uri="{FF2B5EF4-FFF2-40B4-BE49-F238E27FC236}">
                  <a16:creationId xmlns:a16="http://schemas.microsoft.com/office/drawing/2014/main" id="{C2670812-2B9A-46DB-AC03-633EAB657FF7}"/>
                </a:ext>
              </a:extLst>
            </p:cNvPr>
            <p:cNvSpPr/>
            <p:nvPr userDrawn="1"/>
          </p:nvSpPr>
          <p:spPr>
            <a:xfrm>
              <a:off x="10841075" y="2443513"/>
              <a:ext cx="271275" cy="3211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02FF9026-8B55-46F7-80C9-D3C18E741F3A}"/>
                </a:ext>
              </a:extLst>
            </p:cNvPr>
            <p:cNvSpPr/>
            <p:nvPr/>
          </p:nvSpPr>
          <p:spPr>
            <a:xfrm>
              <a:off x="10905003" y="2526612"/>
              <a:ext cx="116942" cy="116942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5D97C3E3-C8E9-436F-86B3-B70C8F5A4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97151" y="2086363"/>
              <a:ext cx="804834" cy="850691"/>
            </a:xfrm>
            <a:custGeom>
              <a:avLst/>
              <a:gdLst>
                <a:gd name="T0" fmla="*/ 222 w 225"/>
                <a:gd name="T1" fmla="*/ 12 h 238"/>
                <a:gd name="T2" fmla="*/ 174 w 225"/>
                <a:gd name="T3" fmla="*/ 1 h 238"/>
                <a:gd name="T4" fmla="*/ 171 w 225"/>
                <a:gd name="T5" fmla="*/ 1 h 238"/>
                <a:gd name="T6" fmla="*/ 114 w 225"/>
                <a:gd name="T7" fmla="*/ 27 h 238"/>
                <a:gd name="T8" fmla="*/ 61 w 225"/>
                <a:gd name="T9" fmla="*/ 5 h 238"/>
                <a:gd name="T10" fmla="*/ 58 w 225"/>
                <a:gd name="T11" fmla="*/ 5 h 238"/>
                <a:gd name="T12" fmla="*/ 3 w 225"/>
                <a:gd name="T13" fmla="*/ 27 h 238"/>
                <a:gd name="T14" fmla="*/ 0 w 225"/>
                <a:gd name="T15" fmla="*/ 31 h 238"/>
                <a:gd name="T16" fmla="*/ 0 w 225"/>
                <a:gd name="T17" fmla="*/ 182 h 238"/>
                <a:gd name="T18" fmla="*/ 2 w 225"/>
                <a:gd name="T19" fmla="*/ 186 h 238"/>
                <a:gd name="T20" fmla="*/ 6 w 225"/>
                <a:gd name="T21" fmla="*/ 187 h 238"/>
                <a:gd name="T22" fmla="*/ 60 w 225"/>
                <a:gd name="T23" fmla="*/ 166 h 238"/>
                <a:gd name="T24" fmla="*/ 112 w 225"/>
                <a:gd name="T25" fmla="*/ 188 h 238"/>
                <a:gd name="T26" fmla="*/ 114 w 225"/>
                <a:gd name="T27" fmla="*/ 188 h 238"/>
                <a:gd name="T28" fmla="*/ 116 w 225"/>
                <a:gd name="T29" fmla="*/ 188 h 238"/>
                <a:gd name="T30" fmla="*/ 124 w 225"/>
                <a:gd name="T31" fmla="*/ 184 h 238"/>
                <a:gd name="T32" fmla="*/ 154 w 225"/>
                <a:gd name="T33" fmla="*/ 236 h 238"/>
                <a:gd name="T34" fmla="*/ 158 w 225"/>
                <a:gd name="T35" fmla="*/ 238 h 238"/>
                <a:gd name="T36" fmla="*/ 162 w 225"/>
                <a:gd name="T37" fmla="*/ 236 h 238"/>
                <a:gd name="T38" fmla="*/ 199 w 225"/>
                <a:gd name="T39" fmla="*/ 168 h 238"/>
                <a:gd name="T40" fmla="*/ 220 w 225"/>
                <a:gd name="T41" fmla="*/ 172 h 238"/>
                <a:gd name="T42" fmla="*/ 224 w 225"/>
                <a:gd name="T43" fmla="*/ 171 h 238"/>
                <a:gd name="T44" fmla="*/ 225 w 225"/>
                <a:gd name="T45" fmla="*/ 168 h 238"/>
                <a:gd name="T46" fmla="*/ 225 w 225"/>
                <a:gd name="T47" fmla="*/ 16 h 238"/>
                <a:gd name="T48" fmla="*/ 222 w 225"/>
                <a:gd name="T49" fmla="*/ 12 h 238"/>
                <a:gd name="T50" fmla="*/ 158 w 225"/>
                <a:gd name="T51" fmla="*/ 224 h 238"/>
                <a:gd name="T52" fmla="*/ 119 w 225"/>
                <a:gd name="T53" fmla="*/ 144 h 238"/>
                <a:gd name="T54" fmla="*/ 158 w 225"/>
                <a:gd name="T55" fmla="*/ 106 h 238"/>
                <a:gd name="T56" fmla="*/ 196 w 225"/>
                <a:gd name="T57" fmla="*/ 144 h 238"/>
                <a:gd name="T58" fmla="*/ 158 w 225"/>
                <a:gd name="T59" fmla="*/ 224 h 238"/>
                <a:gd name="T60" fmla="*/ 216 w 225"/>
                <a:gd name="T61" fmla="*/ 162 h 238"/>
                <a:gd name="T62" fmla="*/ 202 w 225"/>
                <a:gd name="T63" fmla="*/ 159 h 238"/>
                <a:gd name="T64" fmla="*/ 205 w 225"/>
                <a:gd name="T65" fmla="*/ 144 h 238"/>
                <a:gd name="T66" fmla="*/ 158 w 225"/>
                <a:gd name="T67" fmla="*/ 96 h 238"/>
                <a:gd name="T68" fmla="*/ 110 w 225"/>
                <a:gd name="T69" fmla="*/ 144 h 238"/>
                <a:gd name="T70" fmla="*/ 120 w 225"/>
                <a:gd name="T71" fmla="*/ 176 h 238"/>
                <a:gd name="T72" fmla="*/ 114 w 225"/>
                <a:gd name="T73" fmla="*/ 178 h 238"/>
                <a:gd name="T74" fmla="*/ 61 w 225"/>
                <a:gd name="T75" fmla="*/ 157 h 238"/>
                <a:gd name="T76" fmla="*/ 60 w 225"/>
                <a:gd name="T77" fmla="*/ 156 h 238"/>
                <a:gd name="T78" fmla="*/ 58 w 225"/>
                <a:gd name="T79" fmla="*/ 156 h 238"/>
                <a:gd name="T80" fmla="*/ 9 w 225"/>
                <a:gd name="T81" fmla="*/ 175 h 238"/>
                <a:gd name="T82" fmla="*/ 9 w 225"/>
                <a:gd name="T83" fmla="*/ 34 h 238"/>
                <a:gd name="T84" fmla="*/ 60 w 225"/>
                <a:gd name="T85" fmla="*/ 15 h 238"/>
                <a:gd name="T86" fmla="*/ 112 w 225"/>
                <a:gd name="T87" fmla="*/ 37 h 238"/>
                <a:gd name="T88" fmla="*/ 116 w 225"/>
                <a:gd name="T89" fmla="*/ 37 h 238"/>
                <a:gd name="T90" fmla="*/ 174 w 225"/>
                <a:gd name="T91" fmla="*/ 10 h 238"/>
                <a:gd name="T92" fmla="*/ 216 w 225"/>
                <a:gd name="T93" fmla="*/ 20 h 238"/>
                <a:gd name="T94" fmla="*/ 216 w 225"/>
                <a:gd name="T95" fmla="*/ 16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5" h="238">
                  <a:moveTo>
                    <a:pt x="222" y="12"/>
                  </a:moveTo>
                  <a:cubicBezTo>
                    <a:pt x="174" y="1"/>
                    <a:pt x="174" y="1"/>
                    <a:pt x="174" y="1"/>
                  </a:cubicBezTo>
                  <a:cubicBezTo>
                    <a:pt x="173" y="0"/>
                    <a:pt x="172" y="0"/>
                    <a:pt x="171" y="1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59" y="5"/>
                    <a:pt x="58" y="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4"/>
                    <a:pt x="0" y="185"/>
                    <a:pt x="2" y="186"/>
                  </a:cubicBezTo>
                  <a:cubicBezTo>
                    <a:pt x="3" y="187"/>
                    <a:pt x="5" y="187"/>
                    <a:pt x="6" y="187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3" y="188"/>
                    <a:pt x="113" y="188"/>
                    <a:pt x="114" y="188"/>
                  </a:cubicBezTo>
                  <a:cubicBezTo>
                    <a:pt x="115" y="188"/>
                    <a:pt x="115" y="188"/>
                    <a:pt x="116" y="188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36" y="208"/>
                    <a:pt x="151" y="232"/>
                    <a:pt x="154" y="236"/>
                  </a:cubicBezTo>
                  <a:cubicBezTo>
                    <a:pt x="154" y="237"/>
                    <a:pt x="156" y="238"/>
                    <a:pt x="158" y="238"/>
                  </a:cubicBezTo>
                  <a:cubicBezTo>
                    <a:pt x="159" y="238"/>
                    <a:pt x="161" y="237"/>
                    <a:pt x="162" y="236"/>
                  </a:cubicBezTo>
                  <a:cubicBezTo>
                    <a:pt x="165" y="231"/>
                    <a:pt x="188" y="195"/>
                    <a:pt x="199" y="168"/>
                  </a:cubicBezTo>
                  <a:cubicBezTo>
                    <a:pt x="220" y="172"/>
                    <a:pt x="220" y="172"/>
                    <a:pt x="220" y="172"/>
                  </a:cubicBezTo>
                  <a:cubicBezTo>
                    <a:pt x="221" y="173"/>
                    <a:pt x="222" y="172"/>
                    <a:pt x="224" y="171"/>
                  </a:cubicBezTo>
                  <a:cubicBezTo>
                    <a:pt x="225" y="170"/>
                    <a:pt x="225" y="169"/>
                    <a:pt x="225" y="168"/>
                  </a:cubicBezTo>
                  <a:cubicBezTo>
                    <a:pt x="225" y="16"/>
                    <a:pt x="225" y="16"/>
                    <a:pt x="225" y="16"/>
                  </a:cubicBezTo>
                  <a:cubicBezTo>
                    <a:pt x="225" y="14"/>
                    <a:pt x="224" y="12"/>
                    <a:pt x="222" y="12"/>
                  </a:cubicBezTo>
                  <a:close/>
                  <a:moveTo>
                    <a:pt x="158" y="224"/>
                  </a:moveTo>
                  <a:cubicBezTo>
                    <a:pt x="144" y="203"/>
                    <a:pt x="119" y="160"/>
                    <a:pt x="119" y="144"/>
                  </a:cubicBezTo>
                  <a:cubicBezTo>
                    <a:pt x="119" y="123"/>
                    <a:pt x="136" y="106"/>
                    <a:pt x="158" y="106"/>
                  </a:cubicBezTo>
                  <a:cubicBezTo>
                    <a:pt x="179" y="106"/>
                    <a:pt x="196" y="123"/>
                    <a:pt x="196" y="144"/>
                  </a:cubicBezTo>
                  <a:cubicBezTo>
                    <a:pt x="196" y="160"/>
                    <a:pt x="171" y="203"/>
                    <a:pt x="158" y="224"/>
                  </a:cubicBezTo>
                  <a:close/>
                  <a:moveTo>
                    <a:pt x="216" y="162"/>
                  </a:moveTo>
                  <a:cubicBezTo>
                    <a:pt x="202" y="159"/>
                    <a:pt x="202" y="159"/>
                    <a:pt x="202" y="159"/>
                  </a:cubicBezTo>
                  <a:cubicBezTo>
                    <a:pt x="204" y="153"/>
                    <a:pt x="205" y="148"/>
                    <a:pt x="205" y="144"/>
                  </a:cubicBezTo>
                  <a:cubicBezTo>
                    <a:pt x="205" y="117"/>
                    <a:pt x="184" y="96"/>
                    <a:pt x="158" y="96"/>
                  </a:cubicBezTo>
                  <a:cubicBezTo>
                    <a:pt x="131" y="96"/>
                    <a:pt x="110" y="117"/>
                    <a:pt x="110" y="144"/>
                  </a:cubicBezTo>
                  <a:cubicBezTo>
                    <a:pt x="110" y="152"/>
                    <a:pt x="114" y="163"/>
                    <a:pt x="120" y="176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61" y="157"/>
                    <a:pt x="61" y="157"/>
                    <a:pt x="61" y="157"/>
                  </a:cubicBezTo>
                  <a:cubicBezTo>
                    <a:pt x="61" y="156"/>
                    <a:pt x="60" y="156"/>
                    <a:pt x="60" y="156"/>
                  </a:cubicBezTo>
                  <a:cubicBezTo>
                    <a:pt x="59" y="156"/>
                    <a:pt x="58" y="156"/>
                    <a:pt x="58" y="15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7"/>
                    <a:pt x="115" y="37"/>
                    <a:pt x="116" y="37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216" y="20"/>
                    <a:pt x="216" y="20"/>
                    <a:pt x="216" y="20"/>
                  </a:cubicBezTo>
                  <a:lnTo>
                    <a:pt x="216" y="1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ACAD3740-3473-4B49-9AC4-CF60BDD5A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4331" y="2207891"/>
              <a:ext cx="32102" cy="376046"/>
            </a:xfrm>
            <a:custGeom>
              <a:avLst/>
              <a:gdLst>
                <a:gd name="T0" fmla="*/ 5 w 9"/>
                <a:gd name="T1" fmla="*/ 0 h 105"/>
                <a:gd name="T2" fmla="*/ 0 w 9"/>
                <a:gd name="T3" fmla="*/ 5 h 105"/>
                <a:gd name="T4" fmla="*/ 0 w 9"/>
                <a:gd name="T5" fmla="*/ 101 h 105"/>
                <a:gd name="T6" fmla="*/ 5 w 9"/>
                <a:gd name="T7" fmla="*/ 105 h 105"/>
                <a:gd name="T8" fmla="*/ 9 w 9"/>
                <a:gd name="T9" fmla="*/ 101 h 105"/>
                <a:gd name="T10" fmla="*/ 9 w 9"/>
                <a:gd name="T11" fmla="*/ 5 h 105"/>
                <a:gd name="T12" fmla="*/ 5 w 9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5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2" y="105"/>
                    <a:pt x="5" y="105"/>
                  </a:cubicBezTo>
                  <a:cubicBezTo>
                    <a:pt x="7" y="105"/>
                    <a:pt x="9" y="103"/>
                    <a:pt x="9" y="10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C219E1A0-FFBD-40FB-BDDB-D129C6139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6916" y="2272094"/>
              <a:ext cx="36688" cy="167386"/>
            </a:xfrm>
            <a:custGeom>
              <a:avLst/>
              <a:gdLst>
                <a:gd name="T0" fmla="*/ 5 w 10"/>
                <a:gd name="T1" fmla="*/ 0 h 47"/>
                <a:gd name="T2" fmla="*/ 0 w 10"/>
                <a:gd name="T3" fmla="*/ 5 h 47"/>
                <a:gd name="T4" fmla="*/ 0 w 10"/>
                <a:gd name="T5" fmla="*/ 42 h 47"/>
                <a:gd name="T6" fmla="*/ 5 w 10"/>
                <a:gd name="T7" fmla="*/ 47 h 47"/>
                <a:gd name="T8" fmla="*/ 10 w 10"/>
                <a:gd name="T9" fmla="*/ 42 h 47"/>
                <a:gd name="T10" fmla="*/ 10 w 10"/>
                <a:gd name="T11" fmla="*/ 5 h 47"/>
                <a:gd name="T12" fmla="*/ 5 w 1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7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7"/>
                    <a:pt x="5" y="47"/>
                  </a:cubicBezTo>
                  <a:cubicBezTo>
                    <a:pt x="8" y="47"/>
                    <a:pt x="10" y="44"/>
                    <a:pt x="10" y="4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90BBAAC6-4BC3-412F-A617-EFCDDBEE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2438" y="2182673"/>
              <a:ext cx="36688" cy="206367"/>
            </a:xfrm>
            <a:custGeom>
              <a:avLst/>
              <a:gdLst>
                <a:gd name="T0" fmla="*/ 0 w 10"/>
                <a:gd name="T1" fmla="*/ 5 h 58"/>
                <a:gd name="T2" fmla="*/ 0 w 10"/>
                <a:gd name="T3" fmla="*/ 53 h 58"/>
                <a:gd name="T4" fmla="*/ 5 w 10"/>
                <a:gd name="T5" fmla="*/ 58 h 58"/>
                <a:gd name="T6" fmla="*/ 10 w 10"/>
                <a:gd name="T7" fmla="*/ 53 h 58"/>
                <a:gd name="T8" fmla="*/ 10 w 10"/>
                <a:gd name="T9" fmla="*/ 5 h 58"/>
                <a:gd name="T10" fmla="*/ 5 w 10"/>
                <a:gd name="T11" fmla="*/ 0 h 58"/>
                <a:gd name="T12" fmla="*/ 0 w 10"/>
                <a:gd name="T13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58">
                  <a:moveTo>
                    <a:pt x="0" y="5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2" y="58"/>
                    <a:pt x="5" y="58"/>
                  </a:cubicBezTo>
                  <a:cubicBezTo>
                    <a:pt x="8" y="58"/>
                    <a:pt x="10" y="56"/>
                    <a:pt x="10" y="5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C4BC9350-DD02-4490-9920-CF0A33BAEC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99320" y="2515141"/>
              <a:ext cx="123821" cy="128406"/>
            </a:xfrm>
            <a:custGeom>
              <a:avLst/>
              <a:gdLst>
                <a:gd name="T0" fmla="*/ 18 w 35"/>
                <a:gd name="T1" fmla="*/ 0 h 36"/>
                <a:gd name="T2" fmla="*/ 0 w 35"/>
                <a:gd name="T3" fmla="*/ 18 h 36"/>
                <a:gd name="T4" fmla="*/ 18 w 35"/>
                <a:gd name="T5" fmla="*/ 36 h 36"/>
                <a:gd name="T6" fmla="*/ 35 w 35"/>
                <a:gd name="T7" fmla="*/ 18 h 36"/>
                <a:gd name="T8" fmla="*/ 18 w 35"/>
                <a:gd name="T9" fmla="*/ 0 h 36"/>
                <a:gd name="T10" fmla="*/ 18 w 35"/>
                <a:gd name="T11" fmla="*/ 27 h 36"/>
                <a:gd name="T12" fmla="*/ 9 w 35"/>
                <a:gd name="T13" fmla="*/ 18 h 36"/>
                <a:gd name="T14" fmla="*/ 18 w 35"/>
                <a:gd name="T15" fmla="*/ 10 h 36"/>
                <a:gd name="T16" fmla="*/ 26 w 35"/>
                <a:gd name="T17" fmla="*/ 18 h 36"/>
                <a:gd name="T18" fmla="*/ 18 w 35"/>
                <a:gd name="T19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7" y="36"/>
                    <a:pt x="35" y="28"/>
                    <a:pt x="35" y="18"/>
                  </a:cubicBezTo>
                  <a:cubicBezTo>
                    <a:pt x="35" y="8"/>
                    <a:pt x="27" y="0"/>
                    <a:pt x="18" y="0"/>
                  </a:cubicBezTo>
                  <a:close/>
                  <a:moveTo>
                    <a:pt x="18" y="27"/>
                  </a:moveTo>
                  <a:cubicBezTo>
                    <a:pt x="13" y="27"/>
                    <a:pt x="9" y="23"/>
                    <a:pt x="9" y="18"/>
                  </a:cubicBezTo>
                  <a:cubicBezTo>
                    <a:pt x="9" y="14"/>
                    <a:pt x="13" y="10"/>
                    <a:pt x="18" y="10"/>
                  </a:cubicBezTo>
                  <a:cubicBezTo>
                    <a:pt x="22" y="10"/>
                    <a:pt x="26" y="14"/>
                    <a:pt x="26" y="18"/>
                  </a:cubicBezTo>
                  <a:cubicBezTo>
                    <a:pt x="26" y="23"/>
                    <a:pt x="22" y="27"/>
                    <a:pt x="18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charset="0"/>
              </a:endParaRPr>
            </a:p>
          </p:txBody>
        </p:sp>
      </p:grpSp>
      <p:sp>
        <p:nvSpPr>
          <p:cNvPr id="7" name="Heading">
            <a:extLst>
              <a:ext uri="{FF2B5EF4-FFF2-40B4-BE49-F238E27FC236}">
                <a16:creationId xmlns:a16="http://schemas.microsoft.com/office/drawing/2014/main" id="{B3EAF1F9-F55F-4CA5-B3AE-B7BF5D4D8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3894" y="1957603"/>
            <a:ext cx="2065956" cy="831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1200"/>
              </a:spcAft>
              <a:buNone/>
              <a:defRPr lang="en-US" sz="3200" b="0" kern="1200" spc="300" dirty="0" smtClean="0">
                <a:solidFill>
                  <a:schemeClr val="tx1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CURRENT STATE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50397486-9B97-49AF-BD1F-A8D4477059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3203575"/>
            <a:ext cx="4562374" cy="1270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Bulleted list where the first few words of each bullet are bolded</a:t>
            </a:r>
          </a:p>
        </p:txBody>
      </p:sp>
      <p:sp>
        <p:nvSpPr>
          <p:cNvPr id="55" name="Heading">
            <a:extLst>
              <a:ext uri="{FF2B5EF4-FFF2-40B4-BE49-F238E27FC236}">
                <a16:creationId xmlns:a16="http://schemas.microsoft.com/office/drawing/2014/main" id="{3031ED24-928E-4BB5-88B6-E2A2DC126D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3590" y="2013763"/>
            <a:ext cx="3342860" cy="831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1200"/>
              </a:spcAft>
              <a:buNone/>
              <a:defRPr lang="en-US" sz="3200" b="0" kern="1200" spc="300" dirty="0" smtClean="0">
                <a:solidFill>
                  <a:schemeClr val="tx1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/>
              <a:t>PROPOSED FUTURE STATE</a:t>
            </a:r>
          </a:p>
        </p:txBody>
      </p:sp>
      <p:sp>
        <p:nvSpPr>
          <p:cNvPr id="58" name="Text">
            <a:extLst>
              <a:ext uri="{FF2B5EF4-FFF2-40B4-BE49-F238E27FC236}">
                <a16:creationId xmlns:a16="http://schemas.microsoft.com/office/drawing/2014/main" id="{7FCE15D1-6562-4AA4-9092-B7ECA43782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9183" y="3203575"/>
            <a:ext cx="4872104" cy="1270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Bulleted list where the first few words of each bullet are bolded</a:t>
            </a:r>
          </a:p>
        </p:txBody>
      </p:sp>
      <p:sp>
        <p:nvSpPr>
          <p:cNvPr id="60" name="Slide Number">
            <a:extLst>
              <a:ext uri="{FF2B5EF4-FFF2-40B4-BE49-F238E27FC236}">
                <a16:creationId xmlns:a16="http://schemas.microsoft.com/office/drawing/2014/main" id="{73A1A494-853C-4B87-A6C9-FBF025F18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80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879" y="1791905"/>
            <a:ext cx="5640121" cy="140849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rgbClr val="20558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>
            <a:off x="455879" y="3429000"/>
            <a:ext cx="5640121" cy="0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BDE975D-CBD8-8B4E-A534-D61D7F32E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0" y="152401"/>
            <a:ext cx="1750963" cy="420482"/>
          </a:xfrm>
          <a:prstGeom prst="rect">
            <a:avLst/>
          </a:prstGeom>
        </p:spPr>
      </p:pic>
      <p:sp>
        <p:nvSpPr>
          <p:cNvPr id="5" name="Freeform: Shape 35">
            <a:extLst>
              <a:ext uri="{FF2B5EF4-FFF2-40B4-BE49-F238E27FC236}">
                <a16:creationId xmlns:a16="http://schemas.microsoft.com/office/drawing/2014/main" id="{8EDEE62A-48BE-1FA8-DA64-B5D1D493D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411722" y="511839"/>
            <a:ext cx="3780277" cy="575579"/>
          </a:xfrm>
          <a:custGeom>
            <a:avLst/>
            <a:gdLst>
              <a:gd name="connsiteX0" fmla="*/ 0 w 6464300"/>
              <a:gd name="connsiteY0" fmla="*/ 0 h 584775"/>
              <a:gd name="connsiteX1" fmla="*/ 6464300 w 6464300"/>
              <a:gd name="connsiteY1" fmla="*/ 0 h 584775"/>
              <a:gd name="connsiteX2" fmla="*/ 6318106 w 6464300"/>
              <a:gd name="connsiteY2" fmla="*/ 584775 h 584775"/>
              <a:gd name="connsiteX3" fmla="*/ 0 w 6464300"/>
              <a:gd name="connsiteY3" fmla="*/ 584775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4300" h="584775">
                <a:moveTo>
                  <a:pt x="0" y="0"/>
                </a:moveTo>
                <a:lnTo>
                  <a:pt x="6464300" y="0"/>
                </a:lnTo>
                <a:lnTo>
                  <a:pt x="6318106" y="584775"/>
                </a:lnTo>
                <a:lnTo>
                  <a:pt x="0" y="584775"/>
                </a:lnTo>
                <a:close/>
              </a:path>
            </a:pathLst>
          </a:cu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defTabSz="609630"/>
            <a:endParaRPr lang="en-US" sz="1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B259A-0609-224D-F4B0-60F2B8C3C689}"/>
              </a:ext>
            </a:extLst>
          </p:cNvPr>
          <p:cNvSpPr txBox="1"/>
          <p:nvPr userDrawn="1"/>
        </p:nvSpPr>
        <p:spPr>
          <a:xfrm>
            <a:off x="8666667" y="538019"/>
            <a:ext cx="422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2024</a:t>
            </a:r>
          </a:p>
        </p:txBody>
      </p:sp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4C7C6913-1D37-BCB2-65C7-45222E877E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3" y="-171328"/>
            <a:ext cx="2500104" cy="2500104"/>
          </a:xfrm>
          <a:prstGeom prst="rect">
            <a:avLst/>
          </a:prstGeom>
        </p:spPr>
      </p:pic>
      <p:pic>
        <p:nvPicPr>
          <p:cNvPr id="7" name="Picture 6" descr="Circuit board background">
            <a:extLst>
              <a:ext uri="{FF2B5EF4-FFF2-40B4-BE49-F238E27FC236}">
                <a16:creationId xmlns:a16="http://schemas.microsoft.com/office/drawing/2014/main" id="{BE38DD70-C67D-B145-C221-14AAF664F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594"/>
          <a:stretch/>
        </p:blipFill>
        <p:spPr>
          <a:xfrm>
            <a:off x="10072911" y="4831814"/>
            <a:ext cx="1529475" cy="1529475"/>
          </a:xfrm>
          <a:prstGeom prst="rect">
            <a:avLst/>
          </a:prstGeom>
        </p:spPr>
      </p:pic>
      <p:pic>
        <p:nvPicPr>
          <p:cNvPr id="10" name="Picture 9" descr="Illuminated server room panel">
            <a:extLst>
              <a:ext uri="{FF2B5EF4-FFF2-40B4-BE49-F238E27FC236}">
                <a16:creationId xmlns:a16="http://schemas.microsoft.com/office/drawing/2014/main" id="{2A214FB9-FFB2-326D-A723-F7E81A6DC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91"/>
          <a:stretch/>
        </p:blipFill>
        <p:spPr>
          <a:xfrm>
            <a:off x="6831831" y="3196327"/>
            <a:ext cx="1529475" cy="1524719"/>
          </a:xfrm>
          <a:prstGeom prst="rect">
            <a:avLst/>
          </a:prstGeom>
        </p:spPr>
      </p:pic>
      <p:pic>
        <p:nvPicPr>
          <p:cNvPr id="11" name="Picture 10" descr="People at work">
            <a:extLst>
              <a:ext uri="{FF2B5EF4-FFF2-40B4-BE49-F238E27FC236}">
                <a16:creationId xmlns:a16="http://schemas.microsoft.com/office/drawing/2014/main" id="{8652C85A-FC17-44CC-2CC3-AA5612EA9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52" r="11150"/>
          <a:stretch/>
        </p:blipFill>
        <p:spPr>
          <a:xfrm>
            <a:off x="8463559" y="3196327"/>
            <a:ext cx="1529475" cy="1524718"/>
          </a:xfrm>
          <a:prstGeom prst="rect">
            <a:avLst/>
          </a:prstGeom>
        </p:spPr>
      </p:pic>
      <p:pic>
        <p:nvPicPr>
          <p:cNvPr id="12" name="Picture 11" descr="Person sitting with laptop">
            <a:extLst>
              <a:ext uri="{FF2B5EF4-FFF2-40B4-BE49-F238E27FC236}">
                <a16:creationId xmlns:a16="http://schemas.microsoft.com/office/drawing/2014/main" id="{1B58F512-9E20-4A92-F421-FE95C6F92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40" r="7431"/>
          <a:stretch/>
        </p:blipFill>
        <p:spPr>
          <a:xfrm>
            <a:off x="10072911" y="3196327"/>
            <a:ext cx="1529474" cy="1524719"/>
          </a:xfrm>
          <a:prstGeom prst="rect">
            <a:avLst/>
          </a:prstGeom>
        </p:spPr>
      </p:pic>
      <p:pic>
        <p:nvPicPr>
          <p:cNvPr id="13" name="Picture 12" descr="DNA illustration">
            <a:extLst>
              <a:ext uri="{FF2B5EF4-FFF2-40B4-BE49-F238E27FC236}">
                <a16:creationId xmlns:a16="http://schemas.microsoft.com/office/drawing/2014/main" id="{AA44118F-2857-3878-A76B-2C204B0A1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40" r="19240"/>
          <a:stretch/>
        </p:blipFill>
        <p:spPr>
          <a:xfrm flipV="1">
            <a:off x="10072911" y="1575967"/>
            <a:ext cx="1529475" cy="1524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709CA3-C2F6-CE74-57F8-B5897A05C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2" t="-193" r="23288" b="193"/>
          <a:stretch/>
        </p:blipFill>
        <p:spPr>
          <a:xfrm flipH="1">
            <a:off x="6831831" y="1575966"/>
            <a:ext cx="1529475" cy="1524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F5D8E4-06FE-9035-5608-16BA7C8C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4" t="-1191" r="12105" b="1191"/>
          <a:stretch/>
        </p:blipFill>
        <p:spPr>
          <a:xfrm flipH="1">
            <a:off x="8463559" y="4831814"/>
            <a:ext cx="1529475" cy="1529475"/>
          </a:xfrm>
          <a:prstGeom prst="rect">
            <a:avLst/>
          </a:prstGeom>
        </p:spPr>
      </p:pic>
      <p:pic>
        <p:nvPicPr>
          <p:cNvPr id="17" name="Picture 16" descr="Person using laptop computer">
            <a:extLst>
              <a:ext uri="{FF2B5EF4-FFF2-40B4-BE49-F238E27FC236}">
                <a16:creationId xmlns:a16="http://schemas.microsoft.com/office/drawing/2014/main" id="{FD1A3603-8654-CE4F-E133-9921C7EEB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54" r="14494"/>
          <a:stretch/>
        </p:blipFill>
        <p:spPr>
          <a:xfrm>
            <a:off x="8463559" y="1575968"/>
            <a:ext cx="1529474" cy="1524718"/>
          </a:xfrm>
          <a:prstGeom prst="rect">
            <a:avLst/>
          </a:prstGeom>
        </p:spPr>
      </p:pic>
      <p:pic>
        <p:nvPicPr>
          <p:cNvPr id="18" name="Picture 17" descr="Businessmen in conversation">
            <a:extLst>
              <a:ext uri="{FF2B5EF4-FFF2-40B4-BE49-F238E27FC236}">
                <a16:creationId xmlns:a16="http://schemas.microsoft.com/office/drawing/2014/main" id="{22EE0118-2971-1D6A-7E52-0CC9EDC2D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41" t="26465" r="18880"/>
          <a:stretch/>
        </p:blipFill>
        <p:spPr>
          <a:xfrm>
            <a:off x="6824013" y="4834192"/>
            <a:ext cx="1545111" cy="1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4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gramming data on computer monitor">
            <a:extLst>
              <a:ext uri="{FF2B5EF4-FFF2-40B4-BE49-F238E27FC236}">
                <a16:creationId xmlns:a16="http://schemas.microsoft.com/office/drawing/2014/main" id="{0D22D1CE-D0F1-536C-3F32-FDCA87DA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79"/>
          <a:stretch/>
        </p:blipFill>
        <p:spPr>
          <a:xfrm>
            <a:off x="3766873" y="0"/>
            <a:ext cx="84251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331820-6113-2049-9FC1-25264A7B1F3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56000">
                <a:srgbClr val="20558A"/>
              </a:gs>
              <a:gs pos="95000">
                <a:schemeClr val="tx2">
                  <a:lumMod val="92000"/>
                  <a:lumOff val="8000"/>
                  <a:alpha val="28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DF76671-282C-A670-10AB-320AB3ED23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4A999-8128-BFC8-BD8A-3F9452EC7F6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55084" y="1981200"/>
            <a:ext cx="6536594" cy="3733800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A973F0-2A5B-7D60-2A37-2B1B5D1D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96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eature_Image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gramming data on computer monitor">
            <a:extLst>
              <a:ext uri="{FF2B5EF4-FFF2-40B4-BE49-F238E27FC236}">
                <a16:creationId xmlns:a16="http://schemas.microsoft.com/office/drawing/2014/main" id="{0D22D1CE-D0F1-536C-3F32-FDCA87DA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179"/>
          <a:stretch/>
        </p:blipFill>
        <p:spPr>
          <a:xfrm>
            <a:off x="3766873" y="0"/>
            <a:ext cx="84251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331820-6113-2049-9FC1-25264A7B1F32}"/>
              </a:ext>
            </a:extLst>
          </p:cNvPr>
          <p:cNvSpPr/>
          <p:nvPr userDrawn="1"/>
        </p:nvSpPr>
        <p:spPr>
          <a:xfrm>
            <a:off x="0" y="0"/>
            <a:ext cx="16471232" cy="6858000"/>
          </a:xfrm>
          <a:prstGeom prst="rect">
            <a:avLst/>
          </a:prstGeom>
          <a:gradFill>
            <a:gsLst>
              <a:gs pos="56000">
                <a:srgbClr val="20558A"/>
              </a:gs>
              <a:gs pos="95000">
                <a:schemeClr val="tx2">
                  <a:lumMod val="92000"/>
                  <a:lumOff val="8000"/>
                  <a:alpha val="28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DF76671-282C-A670-10AB-320AB3ED23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4A999-8128-BFC8-BD8A-3F9452EC7F6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55084" y="1981200"/>
            <a:ext cx="6536594" cy="3733800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A973F0-2A5B-7D60-2A37-2B1B5D1D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503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F2A8F33F-0182-DE4E-880B-55C28DDF8607}"/>
              </a:ext>
            </a:extLst>
          </p:cNvPr>
          <p:cNvSpPr/>
          <p:nvPr userDrawn="1"/>
        </p:nvSpPr>
        <p:spPr>
          <a:xfrm>
            <a:off x="228600" y="0"/>
            <a:ext cx="3091790" cy="6858000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 defTabSz="914492">
              <a:defRPr/>
            </a:pPr>
            <a:endParaRPr lang="en-US" sz="1600" b="1" u="sng">
              <a:latin typeface="+mn-lt"/>
              <a:ea typeface="Open Sans Light"/>
              <a:cs typeface="Open Sans Light"/>
            </a:endParaRPr>
          </a:p>
          <a:p>
            <a:pPr algn="ctr" defTabSz="914492">
              <a:defRPr/>
            </a:pPr>
            <a:r>
              <a:rPr lang="en-US" sz="1600" b="1" u="none" spc="300"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HOBBIES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A8C417-BA92-ED4F-820C-EBACFF74EB6B}"/>
              </a:ext>
            </a:extLst>
          </p:cNvPr>
          <p:cNvSpPr/>
          <p:nvPr userDrawn="1"/>
        </p:nvSpPr>
        <p:spPr>
          <a:xfrm>
            <a:off x="378396" y="198228"/>
            <a:ext cx="2813918" cy="2813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4E74C-A18B-6740-A5C2-E1ABF8A096B6}"/>
              </a:ext>
            </a:extLst>
          </p:cNvPr>
          <p:cNvSpPr txBox="1"/>
          <p:nvPr/>
        </p:nvSpPr>
        <p:spPr>
          <a:xfrm>
            <a:off x="3732255" y="2415221"/>
            <a:ext cx="7974586" cy="337272"/>
          </a:xfrm>
          <a:prstGeom prst="rect">
            <a:avLst/>
          </a:prstGeom>
          <a:noFill/>
          <a:ln>
            <a:noFill/>
          </a:ln>
        </p:spPr>
        <p:txBody>
          <a:bodyPr wrap="square" lIns="60960" tIns="30480" rIns="60960" bIns="30480" rtlCol="0" anchor="t">
            <a:spAutoFit/>
          </a:bodyPr>
          <a:lstStyle/>
          <a:p>
            <a:pPr defTabSz="914492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1600" b="1" spc="300">
                <a:solidFill>
                  <a:srgbClr val="20558A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PROFESSIONAL EXPERIENCE:</a:t>
            </a:r>
            <a:endParaRPr lang="en-US" sz="1600" spc="300">
              <a:solidFill>
                <a:srgbClr val="000000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AC2D5E1-2D9E-0B45-8F35-9BAAB442A3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2257" y="1487435"/>
            <a:ext cx="3709215" cy="335491"/>
          </a:xfrm>
        </p:spPr>
        <p:txBody>
          <a:bodyPr>
            <a:normAutofit/>
          </a:bodyPr>
          <a:lstStyle>
            <a:lvl1pPr marL="0" indent="0">
              <a:buNone/>
              <a:defRPr sz="1467" i="1"/>
            </a:lvl1pPr>
            <a:lvl2pPr marL="304831" indent="0">
              <a:buNone/>
              <a:defRPr i="1"/>
            </a:lvl2pPr>
            <a:lvl3pPr marL="609660" indent="0">
              <a:buNone/>
              <a:defRPr i="1"/>
            </a:lvl3pPr>
            <a:lvl4pPr marL="914492" indent="0">
              <a:buNone/>
              <a:defRPr i="1"/>
            </a:lvl4pPr>
            <a:lvl5pPr marL="1219322" indent="0">
              <a:buNone/>
              <a:defRPr i="1"/>
            </a:lvl5pPr>
          </a:lstStyle>
          <a:p>
            <a:pPr lvl="0"/>
            <a:r>
              <a:rPr lang="en-US"/>
              <a:t>Title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047846-9939-0F42-8AAD-B1BBC56F3212}"/>
              </a:ext>
            </a:extLst>
          </p:cNvPr>
          <p:cNvSpPr/>
          <p:nvPr userDrawn="1"/>
        </p:nvSpPr>
        <p:spPr>
          <a:xfrm>
            <a:off x="3612986" y="522133"/>
            <a:ext cx="32648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spc="200">
                <a:solidFill>
                  <a:srgbClr val="2055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BEYOND THE HEADSHOTS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388F3C2-4B13-7340-976F-E82F7FB09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2257" y="2897857"/>
            <a:ext cx="8119533" cy="3702641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Type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C44F7D-1088-FCBC-C164-AC9F9C72B54F}"/>
              </a:ext>
            </a:extLst>
          </p:cNvPr>
          <p:cNvSpPr/>
          <p:nvPr userDrawn="1"/>
        </p:nvSpPr>
        <p:spPr>
          <a:xfrm>
            <a:off x="3732255" y="2062900"/>
            <a:ext cx="8119533" cy="178607"/>
          </a:xfrm>
          <a:prstGeom prst="rect">
            <a:avLst/>
          </a:pr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72EA2EEB-ABB5-7E4C-9119-70664CDD0C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35970" y="4100297"/>
            <a:ext cx="1431516" cy="164658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467" b="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04831" indent="0">
              <a:buNone/>
              <a:defRPr i="1"/>
            </a:lvl2pPr>
            <a:lvl3pPr marL="609660" indent="0">
              <a:buNone/>
              <a:defRPr i="1"/>
            </a:lvl3pPr>
            <a:lvl4pPr marL="914492" indent="0">
              <a:buNone/>
              <a:defRPr i="1"/>
            </a:lvl4pPr>
            <a:lvl5pPr marL="1219322" indent="0">
              <a:buNone/>
              <a:defRPr i="1"/>
            </a:lvl5pPr>
          </a:lstStyle>
          <a:p>
            <a:pPr lvl="0"/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/>
                <a:cs typeface="Open Sans Light"/>
              </a:rPr>
              <a:t>Activity</a:t>
            </a:r>
          </a:p>
          <a:p>
            <a:pPr lvl="0"/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/>
                <a:cs typeface="Open Sans Light"/>
              </a:rPr>
              <a:t>Activity</a:t>
            </a:r>
          </a:p>
          <a:p>
            <a:pPr lvl="0"/>
            <a:r>
              <a:rPr kumimoji="0" lang="en-US" sz="14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Open Sans Light"/>
                <a:cs typeface="Open Sans Light"/>
              </a:rPr>
              <a:t>Activity </a:t>
            </a:r>
          </a:p>
          <a:p>
            <a:pPr lvl="0"/>
            <a:endParaRPr lang="en-US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93CEBD74-FF58-B147-8141-7530B4F7EDC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48362" y="4190968"/>
            <a:ext cx="543017" cy="34573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DF36A687-8C20-9B4B-9A74-C00619074FF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48361" y="4655694"/>
            <a:ext cx="543017" cy="34573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42" name="Content Placeholder 39">
            <a:extLst>
              <a:ext uri="{FF2B5EF4-FFF2-40B4-BE49-F238E27FC236}">
                <a16:creationId xmlns:a16="http://schemas.microsoft.com/office/drawing/2014/main" id="{2C51403D-E431-0144-BEF8-8E403CE7B71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48361" y="5117548"/>
            <a:ext cx="543017" cy="34573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0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DE4C63-4CE8-4744-18BC-F0DF1335F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255" y="832069"/>
            <a:ext cx="5640121" cy="509728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 b="1" i="0" baseline="0">
                <a:solidFill>
                  <a:srgbClr val="20558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8492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Ful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558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84" y="1981200"/>
            <a:ext cx="11277600" cy="3779842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defRPr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B3712-F370-9E46-8C2F-8CEFDA3D67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</p:spTree>
    <p:extLst>
      <p:ext uri="{BB962C8B-B14F-4D97-AF65-F5344CB8AC3E}">
        <p14:creationId xmlns:p14="http://schemas.microsoft.com/office/powerpoint/2010/main" val="1813620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Content_Full_Blue">
    <p:bg>
      <p:bgPr>
        <a:solidFill>
          <a:srgbClr val="205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A8BA57A7-37C2-4381-B651-A52D0E09B8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B3712-F370-9E46-8C2F-8CEFDA3D67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6C4CA4-B038-5F43-B1FC-475914BD23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084" y="1981200"/>
            <a:ext cx="11277600" cy="3733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ED4DB0-9FD7-4295-9893-A48E9E462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882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Spli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79" y="1143000"/>
            <a:ext cx="3658921" cy="107721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558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803BCD-AC87-B040-B211-5ACE990A220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455879" y="2286000"/>
            <a:ext cx="3658921" cy="400110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helper text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74CD537-6547-104D-BA1B-379B62B65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3659188" cy="286232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721E0-D0FE-7A4A-9D5B-C3CC114B1F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19600" y="1143000"/>
            <a:ext cx="7465484" cy="4648199"/>
          </a:xfrm>
        </p:spPr>
        <p:txBody>
          <a:bodyPr/>
          <a:lstStyle>
            <a:lvl1pPr marL="342900" indent="-342900"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18C374F-9429-3D4C-9254-A79950ECFA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40284" y="6233213"/>
            <a:ext cx="2844800" cy="365125"/>
          </a:xfrm>
        </p:spPr>
        <p:txBody>
          <a:bodyPr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A8BA57A7-37C2-4381-B651-A52D0E09B8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4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_Numbers_Slide">
    <p:bg>
      <p:bgPr>
        <a:solidFill>
          <a:srgbClr val="205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A8BA57A7-37C2-4381-B651-A52D0E09B8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B3712-F370-9E46-8C2F-8CEFDA3D67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OVERLINE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9C88A7-EC06-ED4C-883A-501A6F91E5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031" y="2047962"/>
            <a:ext cx="2468880" cy="1006429"/>
          </a:xfr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6600" b="1" baseline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0+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9CE896-F2AB-C44D-BB6D-3BBFC89DF1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031" y="3047945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1F35DEA-2AAD-384F-9572-77B8EB201C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0162" y="3059668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F64E8-8E59-6C46-B8F1-3F7582691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5326" y="3047945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7100381-1080-2F46-BB8C-25F88EBCE9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67117" y="3047945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A92E9E-65C2-E948-AC97-C4756BA8F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93955" y="2057400"/>
            <a:ext cx="2468880" cy="987552"/>
          </a:xfrm>
        </p:spPr>
        <p:txBody>
          <a:bodyPr/>
          <a:lstStyle>
            <a:lvl1pPr mar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0+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C4B0BA3-4B8C-0E45-8797-811B45F2F0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8879" y="2057400"/>
            <a:ext cx="2468880" cy="987552"/>
          </a:xfrm>
        </p:spPr>
        <p:txBody>
          <a:bodyPr/>
          <a:lstStyle>
            <a:lvl1pPr marL="0" indent="0"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</a:pPr>
            <a:r>
              <a:rPr lang="en-US"/>
              <a:t>0+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15EDB4B-FE84-B447-BB29-8DE1E2E42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63804" y="2057400"/>
            <a:ext cx="2468880" cy="987552"/>
          </a:xfrm>
        </p:spPr>
        <p:txBody>
          <a:bodyPr/>
          <a:lstStyle>
            <a:lvl1pPr marL="0" indent="0" algn="ctr"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</a:pPr>
            <a:r>
              <a:rPr lang="en-US"/>
              <a:t>0+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4539B89-1DAF-AB46-8340-DF471387C2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3804" y="5261058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D2B43381-D200-6046-800B-A264A550C9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0491" y="4270513"/>
            <a:ext cx="2468880" cy="987552"/>
          </a:xfrm>
        </p:spPr>
        <p:txBody>
          <a:bodyPr/>
          <a:lstStyle>
            <a:lvl1pPr marL="0" indent="0"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</a:pPr>
            <a:r>
              <a:rPr lang="en-US"/>
              <a:t>0+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CB05646-82E6-7F46-B003-88F419CC0E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2013" y="5261058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8259AA5-5898-5545-B6FB-4F74771FE1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5326" y="4270513"/>
            <a:ext cx="2468880" cy="987552"/>
          </a:xfrm>
        </p:spPr>
        <p:txBody>
          <a:bodyPr/>
          <a:lstStyle>
            <a:lvl1pPr marL="0" indent="0"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</a:pPr>
            <a:r>
              <a:rPr lang="en-US"/>
              <a:t>0+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A34B3EE-B0F7-6344-851D-F4CE02C04C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90162" y="5272526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B956551-2183-6741-9D82-BBD3CEDE64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90162" y="4270513"/>
            <a:ext cx="2468880" cy="987552"/>
          </a:xfrm>
        </p:spPr>
        <p:txBody>
          <a:bodyPr/>
          <a:lstStyle>
            <a:lvl1pPr marL="0" indent="0"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</a:pPr>
            <a:r>
              <a:rPr lang="en-US"/>
              <a:t>0+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4C2BD344-C253-904D-A90E-7D874B6045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8311" y="5261058"/>
            <a:ext cx="2468880" cy="3693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Subline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CC9B06F-1F92-7D48-A843-AEEA592214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998" y="4270513"/>
            <a:ext cx="2468880" cy="987552"/>
          </a:xfrm>
        </p:spPr>
        <p:txBody>
          <a:bodyPr/>
          <a:lstStyle>
            <a:lvl1pPr marL="0" indent="0">
              <a:buNone/>
              <a:defRPr lang="en-US" sz="6600" b="1" kern="1200" baseline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 defTabSz="4572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0558A"/>
              </a:buClr>
              <a:buFont typeface="Arial" pitchFamily="34" charset="0"/>
              <a:buNone/>
            </a:pPr>
            <a:r>
              <a:rPr lang="en-US"/>
              <a:t>0+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9968861-9DD4-1CB4-B8E2-95458D2323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91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877" y="1905003"/>
            <a:ext cx="5538523" cy="3856037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905001"/>
            <a:ext cx="5535809" cy="3856036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lnSpc>
                <a:spcPct val="100000"/>
              </a:lnSpc>
              <a:spcBef>
                <a:spcPct val="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9195889-7BF9-4B02-A91C-3DE3CE6289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1945CD-F086-FB4C-94A9-3C06F710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558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D8D745-9CEA-4A41-B535-E220F614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OVERLINE</a:t>
            </a:r>
          </a:p>
        </p:txBody>
      </p:sp>
    </p:spTree>
    <p:extLst>
      <p:ext uri="{BB962C8B-B14F-4D97-AF65-F5344CB8AC3E}">
        <p14:creationId xmlns:p14="http://schemas.microsoft.com/office/powerpoint/2010/main" val="223034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ck Title">
            <a:extLst>
              <a:ext uri="{FF2B5EF4-FFF2-40B4-BE49-F238E27FC236}">
                <a16:creationId xmlns:a16="http://schemas.microsoft.com/office/drawing/2014/main" id="{CE200A55-16AF-44AB-B768-D3460BFBF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699" y="1566782"/>
            <a:ext cx="4236653" cy="22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accent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C1626E9-E194-4EF0-83CD-DA1CE8F1E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33" y="1925256"/>
            <a:ext cx="10834221" cy="601634"/>
          </a:xfrm>
          <a:prstGeom prst="rect">
            <a:avLst/>
          </a:prstGeom>
        </p:spPr>
        <p:txBody>
          <a:bodyPr anchor="ctr"/>
          <a:lstStyle>
            <a:lvl1pPr>
              <a:defRPr lang="en-US" sz="3600" b="1" kern="1200" dirty="0">
                <a:solidFill>
                  <a:srgbClr val="20558A"/>
                </a:solidFill>
                <a:latin typeface="IBM Plex Sans Condensed" panose="020B0506050203000203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3C8A3CA2-E55A-41C2-BFAD-45B3CDBE00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699" y="2663294"/>
            <a:ext cx="10834356" cy="3432311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lang="en-US" sz="1800" b="0" kern="1200" dirty="0" smtClean="0">
                <a:solidFill>
                  <a:schemeClr val="tx1"/>
                </a:solidFill>
                <a:latin typeface="+mn-lt"/>
                <a:ea typeface="Arial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 of Section 1</a:t>
            </a:r>
          </a:p>
          <a:p>
            <a:pPr lvl="0"/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2D63E412-C8C2-4803-A644-0245E2433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22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lnSpc>
                <a:spcPct val="100000"/>
              </a:lnSpc>
              <a:spcBef>
                <a:spcPct val="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FA4327D-BD8F-46D6-94E3-460AD0C71C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8B0340-49EB-7F48-A498-B529712B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558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0D5B48-F511-D84A-BBEA-12099EBFF1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6/27 ICD UPDATE</a:t>
            </a:r>
          </a:p>
        </p:txBody>
      </p:sp>
    </p:spTree>
    <p:extLst>
      <p:ext uri="{BB962C8B-B14F-4D97-AF65-F5344CB8AC3E}">
        <p14:creationId xmlns:p14="http://schemas.microsoft.com/office/powerpoint/2010/main" val="3582136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lnSpc>
                <a:spcPct val="100000"/>
              </a:lnSpc>
              <a:spcBef>
                <a:spcPct val="0"/>
              </a:spcBef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4FA4327D-BD8F-46D6-94E3-460AD0C71C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8B0340-49EB-7F48-A498-B529712B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1143000"/>
            <a:ext cx="11277600" cy="584775"/>
          </a:xfrm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558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0D5B48-F511-D84A-BBEA-12099EBFF1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612" y="762000"/>
            <a:ext cx="5183188" cy="274637"/>
          </a:xfrm>
        </p:spPr>
        <p:txBody>
          <a:bodyPr/>
          <a:lstStyle>
            <a:lvl1pPr marL="0" indent="0">
              <a:buNone/>
              <a:defRPr sz="1000" b="0" spc="3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OVERLINE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C50F65-7F5F-4657-1287-3ED389EDC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877" y="1905003"/>
            <a:ext cx="11276807" cy="3856037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1320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lnSpc>
                <a:spcPct val="100000"/>
              </a:lnSpc>
              <a:spcBef>
                <a:spcPct val="0"/>
              </a:spcBef>
              <a:defRPr>
                <a:latin typeface="IBM Plex Sans" panose="020B0503050203000203" pitchFamily="34" charset="0"/>
                <a:ea typeface="IBM Plex Sans" panose="020B0503050203000203" pitchFamily="34" charset="0"/>
                <a:cs typeface="Arial" charset="0"/>
              </a:defRPr>
            </a:lvl1pPr>
          </a:lstStyle>
          <a:p>
            <a:pPr>
              <a:defRPr/>
            </a:pPr>
            <a:fld id="{025CFB4E-8436-402E-94C0-406D5B27B3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39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502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 or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eck Title">
            <a:extLst>
              <a:ext uri="{FF2B5EF4-FFF2-40B4-BE49-F238E27FC236}">
                <a16:creationId xmlns:a16="http://schemas.microsoft.com/office/drawing/2014/main" id="{2C777CAC-D197-434F-B733-647A796A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040CCC43-F27D-4846-B9AF-DF02CFD37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4761E260-C5FB-41B7-A451-CCD40755FC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4" name="Image">
            <a:extLst>
              <a:ext uri="{FF2B5EF4-FFF2-40B4-BE49-F238E27FC236}">
                <a16:creationId xmlns:a16="http://schemas.microsoft.com/office/drawing/2014/main" id="{C3098E84-38C6-4C6E-AFCA-906B1EC1329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52438" y="1807201"/>
            <a:ext cx="5765800" cy="47586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 algn="ctr"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the icon below to insert an image from your computer.</a:t>
            </a:r>
          </a:p>
        </p:txBody>
      </p:sp>
      <p:sp>
        <p:nvSpPr>
          <p:cNvPr id="39" name="Heading">
            <a:extLst>
              <a:ext uri="{FF2B5EF4-FFF2-40B4-BE49-F238E27FC236}">
                <a16:creationId xmlns:a16="http://schemas.microsoft.com/office/drawing/2014/main" id="{82EC4FA8-A6A1-4ADB-9B95-B32FBAA0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42647" y="1807202"/>
            <a:ext cx="2103120" cy="2606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b="1" kern="1200" dirty="0">
                <a:solidFill>
                  <a:srgbClr val="20558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rgbClr val="20558A"/>
                </a:solidFill>
                <a:cs typeface="Calibri" panose="020F0502020204030204" pitchFamily="34" charset="0"/>
              </a:rPr>
              <a:t>Image Title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3A73D80-A587-4562-9A98-F86452171A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442649" y="2166269"/>
            <a:ext cx="5160644" cy="6023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Description of image which can be one or two lines</a:t>
            </a:r>
          </a:p>
        </p:txBody>
      </p:sp>
      <p:sp>
        <p:nvSpPr>
          <p:cNvPr id="21" name="Text">
            <a:extLst>
              <a:ext uri="{FF2B5EF4-FFF2-40B4-BE49-F238E27FC236}">
                <a16:creationId xmlns:a16="http://schemas.microsoft.com/office/drawing/2014/main" id="{BD4B6826-5397-4134-B6CF-D573F3979A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42645" y="2904699"/>
            <a:ext cx="5160645" cy="36611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</p:txBody>
      </p:sp>
    </p:spTree>
    <p:extLst>
      <p:ext uri="{BB962C8B-B14F-4D97-AF65-F5344CB8AC3E}">
        <p14:creationId xmlns:p14="http://schemas.microsoft.com/office/powerpoint/2010/main" val="3774008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1B07-D4F7-4973-93E9-359577ED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2155825"/>
            <a:ext cx="501015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64B5D0-D0C3-4399-A562-74C835993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200" y="3634167"/>
            <a:ext cx="5010150" cy="5822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Roboto Light" panose="020B0604020202020204" pitchFamily="2" charset="0"/>
                <a:ea typeface="Roboto Light" panose="020B0604020202020204" pitchFamily="2" charset="0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45D5D49-5C96-49EE-B43E-DFD690C55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4650" y="2155825"/>
            <a:ext cx="5010150" cy="5822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Roboto Light" panose="020B0604020202020204" pitchFamily="2" charset="0"/>
                <a:ea typeface="Roboto Light" panose="020B0604020202020204" pitchFamily="2" charset="0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007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itt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E2C20-9004-1F4F-B8C8-2DD90E111D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42" y="1736652"/>
            <a:ext cx="11253258" cy="4432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AD417484-ED65-1745-A9D2-92945A2E6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559" y="819624"/>
            <a:ext cx="5486400" cy="762000"/>
          </a:xfrm>
        </p:spPr>
        <p:txBody>
          <a:bodyPr>
            <a:normAutofit/>
          </a:bodyPr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Insert Topic</a:t>
            </a:r>
          </a:p>
        </p:txBody>
      </p:sp>
    </p:spTree>
    <p:extLst>
      <p:ext uri="{BB962C8B-B14F-4D97-AF65-F5344CB8AC3E}">
        <p14:creationId xmlns:p14="http://schemas.microsoft.com/office/powerpoint/2010/main" val="2188599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6605"/>
            <a:ext cx="10774680" cy="1450757"/>
          </a:xfrm>
          <a:prstGeom prst="rect">
            <a:avLst/>
          </a:prstGeom>
        </p:spPr>
        <p:txBody>
          <a:bodyPr anchor="t"/>
          <a:lstStyle>
            <a:lvl1pPr algn="l">
              <a:defRPr kumimoji="0" lang="en-US" sz="3600" b="1" i="0" u="none" strike="noStrike" kern="1200" cap="none" spc="-5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200"/>
            <a:fld id="{4FAB73BC-B049-4115-A692-8D63A059BFB8}" type="slidenum">
              <a:rPr lang="en-US" smtClean="0"/>
              <a:pPr defTabSz="45720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388" y="62223"/>
            <a:ext cx="1524824" cy="23543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634E972-3717-45DD-A180-30E558FA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9787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50" smtClean="0">
                <a:solidFill>
                  <a:srgbClr val="FFFFFF"/>
                </a:solidFill>
              </a:defRPr>
            </a:lvl1pPr>
          </a:lstStyle>
          <a:p>
            <a:pPr defTabSz="457200"/>
            <a:r>
              <a:rPr lang="en-US"/>
              <a:t>nVision Program Monthly Contractor Performance Report – January 5th, 2023</a:t>
            </a:r>
          </a:p>
        </p:txBody>
      </p:sp>
    </p:spTree>
    <p:extLst>
      <p:ext uri="{BB962C8B-B14F-4D97-AF65-F5344CB8AC3E}">
        <p14:creationId xmlns:p14="http://schemas.microsoft.com/office/powerpoint/2010/main" val="2627871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2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>
            <a:extLst>
              <a:ext uri="{FF2B5EF4-FFF2-40B4-BE49-F238E27FC236}">
                <a16:creationId xmlns:a16="http://schemas.microsoft.com/office/drawing/2014/main" id="{00AE4DA4-7AA1-469C-BA00-A4FB32041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180" y="1849890"/>
            <a:ext cx="4966243" cy="249398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baseline="0" dirty="0">
                <a:solidFill>
                  <a:srgbClr val="20558A"/>
                </a:solidFill>
                <a:latin typeface="IBM Plex Sans Condensed" panose="020B0506050203000203" pitchFamily="34" charset="0"/>
                <a:ea typeface="IBM Plex Sans Condensed" panose="020B0506050203000203" pitchFamily="34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3" name="Line">
            <a:extLst>
              <a:ext uri="{FF2B5EF4-FFF2-40B4-BE49-F238E27FC236}">
                <a16:creationId xmlns:a16="http://schemas.microsoft.com/office/drawing/2014/main" id="{A4851BDC-EAA4-49C4-BBB5-85AD4B9FA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180" y="4565950"/>
            <a:ext cx="5838764" cy="0"/>
          </a:xfrm>
          <a:prstGeom prst="line">
            <a:avLst/>
          </a:prstGeom>
          <a:ln w="19050">
            <a:solidFill>
              <a:srgbClr val="20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">
            <a:extLst>
              <a:ext uri="{FF2B5EF4-FFF2-40B4-BE49-F238E27FC236}">
                <a16:creationId xmlns:a16="http://schemas.microsoft.com/office/drawing/2014/main" id="{D39219F0-BE15-452D-9098-D5A7EA1721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180" y="4840018"/>
            <a:ext cx="5838764" cy="444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FD6D587C-649B-4604-B15A-601FB137A3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80" y="5329204"/>
            <a:ext cx="5838764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87B61E2A-3EC6-4004-B404-7124A13F85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865" y="6172201"/>
            <a:ext cx="11123154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Month Year</a:t>
            </a:r>
          </a:p>
        </p:txBody>
      </p:sp>
      <p:pic>
        <p:nvPicPr>
          <p:cNvPr id="2" name="Picture 1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B688835-0528-3092-7A31-2A91C5F68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8567">
            <a:off x="4890482" y="-6508354"/>
            <a:ext cx="13499305" cy="134993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5EC3FB-DA59-5B1D-C629-E178ACD4BEAA}"/>
              </a:ext>
            </a:extLst>
          </p:cNvPr>
          <p:cNvSpPr/>
          <p:nvPr userDrawn="1"/>
        </p:nvSpPr>
        <p:spPr>
          <a:xfrm>
            <a:off x="4267200" y="-5908431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58417-70AC-8E03-7E86-E3E3777CBCFF}"/>
              </a:ext>
            </a:extLst>
          </p:cNvPr>
          <p:cNvSpPr/>
          <p:nvPr userDrawn="1"/>
        </p:nvSpPr>
        <p:spPr>
          <a:xfrm rot="16200000">
            <a:off x="7970701" y="-2543357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ecorative - Top Border">
            <a:extLst>
              <a:ext uri="{FF2B5EF4-FFF2-40B4-BE49-F238E27FC236}">
                <a16:creationId xmlns:a16="http://schemas.microsoft.com/office/drawing/2014/main" id="{D8998D85-CF0E-C7B3-8B43-1D229BDB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-15238"/>
            <a:ext cx="12192000" cy="167638"/>
          </a:xfrm>
          <a:prstGeom prst="rect">
            <a:avLst/>
          </a:prstGeom>
          <a:solidFill>
            <a:srgbClr val="2055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68964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0643" cy="1294715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Deck Title">
            <a:extLst>
              <a:ext uri="{FF2B5EF4-FFF2-40B4-BE49-F238E27FC236}">
                <a16:creationId xmlns:a16="http://schemas.microsoft.com/office/drawing/2014/main" id="{61A0323D-0169-442C-9B3C-C9C76326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2227764"/>
            <a:ext cx="4236653" cy="2220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900" b="0" kern="1200" spc="3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55878" y="2678435"/>
            <a:ext cx="11277532" cy="643214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chemeClr val="bg1"/>
                </a:solidFill>
                <a:latin typeface="IBM Plex Sans Condensed" panose="020B0506050203000203" pitchFamily="34" charset="0"/>
                <a:ea typeface="IBM Plex Sans Condensed" panose="020B0506050203000203" pitchFamily="34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cxnSp>
        <p:nvCxnSpPr>
          <p:cNvPr id="4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5878" y="3429000"/>
            <a:ext cx="1127753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subTitle" idx="1" hasCustomPrompt="1"/>
          </p:nvPr>
        </p:nvSpPr>
        <p:spPr>
          <a:xfrm>
            <a:off x="455878" y="3657601"/>
            <a:ext cx="11277532" cy="36512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Short subtitle – delete if not needed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71CB9674-4F5E-4B86-98EE-26326F447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90D974-13E7-2AE6-D576-4680A35EA2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6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grey lines&#10;&#10;Description automatically generated">
            <a:extLst>
              <a:ext uri="{FF2B5EF4-FFF2-40B4-BE49-F238E27FC236}">
                <a16:creationId xmlns:a16="http://schemas.microsoft.com/office/drawing/2014/main" id="{F22EF896-4BE0-B960-A66C-4A26DDBAD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8567">
            <a:off x="4842780" y="-6464864"/>
            <a:ext cx="13499305" cy="13499305"/>
          </a:xfrm>
          <a:prstGeom prst="rect">
            <a:avLst/>
          </a:prstGeom>
        </p:spPr>
      </p:pic>
      <p:sp>
        <p:nvSpPr>
          <p:cNvPr id="14" name="Deck Title">
            <a:extLst>
              <a:ext uri="{FF2B5EF4-FFF2-40B4-BE49-F238E27FC236}">
                <a16:creationId xmlns:a16="http://schemas.microsoft.com/office/drawing/2014/main" id="{61A0323D-0169-442C-9B3C-C9C76326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2227764"/>
            <a:ext cx="4236653" cy="2220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900" b="0" kern="1200" spc="3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455878" y="2678435"/>
            <a:ext cx="4978764" cy="643214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1" i="0" baseline="0">
                <a:solidFill>
                  <a:schemeClr val="bg1"/>
                </a:solidFill>
                <a:latin typeface="IBM Plex Sans Condensed" panose="020B0506050203000203" pitchFamily="34" charset="0"/>
                <a:ea typeface="IBM Plex Sans Condensed" panose="020B0506050203000203" pitchFamily="34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cxnSp>
        <p:nvCxnSpPr>
          <p:cNvPr id="4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878" y="3429000"/>
            <a:ext cx="497876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subTitle" idx="1" hasCustomPrompt="1"/>
          </p:nvPr>
        </p:nvSpPr>
        <p:spPr>
          <a:xfrm>
            <a:off x="455878" y="3657601"/>
            <a:ext cx="11277532" cy="365126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Short subtitle – delete if not needed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71CB9674-4F5E-4B86-98EE-26326F447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93777A-B1E4-62CC-B16A-4EDA6734A7B7}"/>
              </a:ext>
            </a:extLst>
          </p:cNvPr>
          <p:cNvSpPr/>
          <p:nvPr userDrawn="1"/>
        </p:nvSpPr>
        <p:spPr>
          <a:xfrm>
            <a:off x="4267200" y="-5908431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ACCA1-DEA2-FFF4-31D3-B662EA22E0BA}"/>
              </a:ext>
            </a:extLst>
          </p:cNvPr>
          <p:cNvSpPr/>
          <p:nvPr userDrawn="1"/>
        </p:nvSpPr>
        <p:spPr>
          <a:xfrm rot="16200000">
            <a:off x="7970701" y="-2543357"/>
            <a:ext cx="14325600" cy="58387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4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18F6D4FF-DB9C-EAB8-F6E6-D98FF4683052}"/>
              </a:ext>
            </a:extLst>
          </p:cNvPr>
          <p:cNvSpPr/>
          <p:nvPr userDrawn="1"/>
        </p:nvSpPr>
        <p:spPr>
          <a:xfrm>
            <a:off x="522243" y="0"/>
            <a:ext cx="2526222" cy="6858000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B7190F-BAD8-B026-FDD4-CC4143DF1025}"/>
              </a:ext>
            </a:extLst>
          </p:cNvPr>
          <p:cNvSpPr/>
          <p:nvPr userDrawn="1"/>
        </p:nvSpPr>
        <p:spPr>
          <a:xfrm>
            <a:off x="378395" y="198228"/>
            <a:ext cx="2813918" cy="2813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36" name="Rounded Rectangle 482">
            <a:extLst>
              <a:ext uri="{FF2B5EF4-FFF2-40B4-BE49-F238E27FC236}">
                <a16:creationId xmlns:a16="http://schemas.microsoft.com/office/drawing/2014/main" id="{3CEF8723-1E43-590A-C947-83BBF35C9C81}"/>
              </a:ext>
            </a:extLst>
          </p:cNvPr>
          <p:cNvSpPr/>
          <p:nvPr/>
        </p:nvSpPr>
        <p:spPr>
          <a:xfrm>
            <a:off x="3336161" y="2224612"/>
            <a:ext cx="2699188" cy="490298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" name="Picture Placeholder 49">
            <a:extLst>
              <a:ext uri="{FF2B5EF4-FFF2-40B4-BE49-F238E27FC236}">
                <a16:creationId xmlns:a16="http://schemas.microsoft.com/office/drawing/2014/main" id="{FD5120F9-5D62-86BD-D88F-093BE87751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86525" y="1341438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5" name="Picture Placeholder 49">
            <a:extLst>
              <a:ext uri="{FF2B5EF4-FFF2-40B4-BE49-F238E27FC236}">
                <a16:creationId xmlns:a16="http://schemas.microsoft.com/office/drawing/2014/main" id="{EB928BA1-228A-D819-735D-8463BFCD17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5739" y="1341438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6" name="Picture Placeholder 49">
            <a:extLst>
              <a:ext uri="{FF2B5EF4-FFF2-40B4-BE49-F238E27FC236}">
                <a16:creationId xmlns:a16="http://schemas.microsoft.com/office/drawing/2014/main" id="{496A0869-8F91-47A4-F71F-55D92C379F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86525" y="3905962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7" name="Picture Placeholder 49">
            <a:extLst>
              <a:ext uri="{FF2B5EF4-FFF2-40B4-BE49-F238E27FC236}">
                <a16:creationId xmlns:a16="http://schemas.microsoft.com/office/drawing/2014/main" id="{85DA8E0F-CBCC-7663-CEAF-4CDD4341A1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5739" y="3905962"/>
            <a:ext cx="2125663" cy="24971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Click to add a photo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6F23092-5AB8-7705-5A71-0F259CABD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013" y="514350"/>
            <a:ext cx="2200275" cy="220027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add a photo then Crop to Circle </a:t>
            </a:r>
          </a:p>
          <a:p>
            <a:r>
              <a:rPr lang="en-US"/>
              <a:t>Picture format, Crop, Crop to Shape, Select the Circle, then Crop, Aspect Ratio, Square (1:1)</a:t>
            </a:r>
          </a:p>
          <a:p>
            <a:endParaRPr lang="en-US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C8C700D1-B0DE-FD61-2B92-CE6FA9DA7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5083" y="2266652"/>
            <a:ext cx="2517775" cy="38195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THREE ADJECTIVES ABOUT YOURSELF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20799620-666E-9A53-DD5A-4E68AB615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925" y="1075655"/>
            <a:ext cx="2698750" cy="10302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381D38D-5EAE-7F82-1794-A5E6872AA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8605" y="3012146"/>
            <a:ext cx="2654300" cy="3105150"/>
          </a:xfrm>
        </p:spPr>
        <p:txBody>
          <a:bodyPr/>
          <a:lstStyle>
            <a:lvl1pPr marL="0" indent="0">
              <a:buNone/>
              <a:defRPr b="0">
                <a:solidFill>
                  <a:schemeClr val="accent6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 add a short paragraph about yourself written in the third person.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A61E8E-2B20-F7C1-1586-9355788F6665}"/>
              </a:ext>
            </a:extLst>
          </p:cNvPr>
          <p:cNvSpPr txBox="1"/>
          <p:nvPr userDrawn="1"/>
        </p:nvSpPr>
        <p:spPr>
          <a:xfrm>
            <a:off x="3261235" y="679986"/>
            <a:ext cx="2953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300">
                <a:solidFill>
                  <a:srgbClr val="20558A"/>
                </a:solidFill>
                <a:latin typeface="IBM Plex Sans" panose="020B0503050203000203" pitchFamily="34" charset="0"/>
              </a:rPr>
              <a:t>BEYOND THE HEADSHOTS</a:t>
            </a:r>
          </a:p>
        </p:txBody>
      </p:sp>
      <p:sp>
        <p:nvSpPr>
          <p:cNvPr id="75" name="Text Placeholder 66">
            <a:extLst>
              <a:ext uri="{FF2B5EF4-FFF2-40B4-BE49-F238E27FC236}">
                <a16:creationId xmlns:a16="http://schemas.microsoft.com/office/drawing/2014/main" id="{426CC1CB-9076-D229-B365-168D2E3D18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9650" y="3714985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76" name="Text Placeholder 66">
            <a:extLst>
              <a:ext uri="{FF2B5EF4-FFF2-40B4-BE49-F238E27FC236}">
                <a16:creationId xmlns:a16="http://schemas.microsoft.com/office/drawing/2014/main" id="{EB89F058-07B2-1840-FC13-2B636BE410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9650" y="4391150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77" name="Text Placeholder 66">
            <a:extLst>
              <a:ext uri="{FF2B5EF4-FFF2-40B4-BE49-F238E27FC236}">
                <a16:creationId xmlns:a16="http://schemas.microsoft.com/office/drawing/2014/main" id="{77477B95-4E5F-A10C-A169-1B284BD20A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9650" y="5067315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79" name="Text Placeholder 66">
            <a:extLst>
              <a:ext uri="{FF2B5EF4-FFF2-40B4-BE49-F238E27FC236}">
                <a16:creationId xmlns:a16="http://schemas.microsoft.com/office/drawing/2014/main" id="{457A9652-40FA-120C-88AE-769485101D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9650" y="5743481"/>
            <a:ext cx="1445336" cy="38195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 short fun fact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B9F88309-2928-835C-1108-06194C1A6FD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4487" y="3679560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84" name="Content Placeholder 82">
            <a:extLst>
              <a:ext uri="{FF2B5EF4-FFF2-40B4-BE49-F238E27FC236}">
                <a16:creationId xmlns:a16="http://schemas.microsoft.com/office/drawing/2014/main" id="{80B85A7A-CEB0-D1E2-09AE-9089F1C5BD4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4487" y="4341914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85" name="Content Placeholder 82">
            <a:extLst>
              <a:ext uri="{FF2B5EF4-FFF2-40B4-BE49-F238E27FC236}">
                <a16:creationId xmlns:a16="http://schemas.microsoft.com/office/drawing/2014/main" id="{57189D19-933C-5700-CAA0-62E23B02C62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4487" y="5045299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  <p:sp>
        <p:nvSpPr>
          <p:cNvPr id="86" name="Content Placeholder 82">
            <a:extLst>
              <a:ext uri="{FF2B5EF4-FFF2-40B4-BE49-F238E27FC236}">
                <a16:creationId xmlns:a16="http://schemas.microsoft.com/office/drawing/2014/main" id="{705C4658-4CC6-4E97-B3C5-28128597EA9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04487" y="5707653"/>
            <a:ext cx="409575" cy="45280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/>
              <a:t>Add an icon</a:t>
            </a:r>
          </a:p>
        </p:txBody>
      </p:sp>
    </p:spTree>
    <p:extLst>
      <p:ext uri="{BB962C8B-B14F-4D97-AF65-F5344CB8AC3E}">
        <p14:creationId xmlns:p14="http://schemas.microsoft.com/office/powerpoint/2010/main" val="4120075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 &amp; Breadcrum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18F6D4FF-DB9C-EAB8-F6E6-D98FF4683052}"/>
              </a:ext>
            </a:extLst>
          </p:cNvPr>
          <p:cNvSpPr/>
          <p:nvPr userDrawn="1"/>
        </p:nvSpPr>
        <p:spPr>
          <a:xfrm>
            <a:off x="522243" y="0"/>
            <a:ext cx="2526222" cy="6858000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1B7190F-BAD8-B026-FDD4-CC4143DF1025}"/>
              </a:ext>
            </a:extLst>
          </p:cNvPr>
          <p:cNvSpPr/>
          <p:nvPr userDrawn="1"/>
        </p:nvSpPr>
        <p:spPr>
          <a:xfrm>
            <a:off x="378395" y="198228"/>
            <a:ext cx="2813918" cy="28139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sp>
        <p:nvSpPr>
          <p:cNvPr id="36" name="Rounded Rectangle 482">
            <a:extLst>
              <a:ext uri="{FF2B5EF4-FFF2-40B4-BE49-F238E27FC236}">
                <a16:creationId xmlns:a16="http://schemas.microsoft.com/office/drawing/2014/main" id="{3CEF8723-1E43-590A-C947-83BBF35C9C81}"/>
              </a:ext>
            </a:extLst>
          </p:cNvPr>
          <p:cNvSpPr/>
          <p:nvPr userDrawn="1"/>
        </p:nvSpPr>
        <p:spPr>
          <a:xfrm>
            <a:off x="3336160" y="2224612"/>
            <a:ext cx="7867867" cy="45719"/>
          </a:xfrm>
          <a:prstGeom prst="roundRect">
            <a:avLst>
              <a:gd name="adj" fmla="val 0"/>
            </a:avLst>
          </a:prstGeom>
          <a:solidFill>
            <a:srgbClr val="20558A"/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" panose="020B050305020300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6F23092-5AB8-7705-5A71-0F259CABD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013" y="514350"/>
            <a:ext cx="2200275" cy="220027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en-US"/>
          </a:p>
          <a:p>
            <a:r>
              <a:rPr lang="en-US"/>
              <a:t>Click to add a photo then Crop to Circle </a:t>
            </a:r>
          </a:p>
          <a:p>
            <a:r>
              <a:rPr lang="en-US"/>
              <a:t>Picture format, Crop, Crop to Shape, Select the Circle, then Crop, Aspect Ratio, Square (1:1)</a:t>
            </a:r>
          </a:p>
          <a:p>
            <a:endParaRPr lang="en-US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20799620-666E-9A53-DD5A-4E68AB615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6925" y="1075655"/>
            <a:ext cx="2698750" cy="10302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E381D38D-5EAE-7F82-1794-A5E6872AA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8605" y="2579789"/>
            <a:ext cx="7845422" cy="310515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 b="0">
                <a:solidFill>
                  <a:schemeClr val="accent6"/>
                </a:solidFill>
                <a:latin typeface="IBM Plex Sans" panose="020B0503050203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a few sentences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A61E8E-2B20-F7C1-1586-9355788F6665}"/>
              </a:ext>
            </a:extLst>
          </p:cNvPr>
          <p:cNvSpPr txBox="1"/>
          <p:nvPr userDrawn="1"/>
        </p:nvSpPr>
        <p:spPr>
          <a:xfrm>
            <a:off x="3261235" y="679986"/>
            <a:ext cx="4096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300">
                <a:solidFill>
                  <a:srgbClr val="20558A"/>
                </a:solidFill>
                <a:latin typeface="IBM Plex Sans" panose="020B0503050203000203" pitchFamily="34" charset="0"/>
              </a:rPr>
              <a:t>INTRODUCING THE COMMITTEE</a:t>
            </a:r>
          </a:p>
        </p:txBody>
      </p:sp>
      <p:sp>
        <p:nvSpPr>
          <p:cNvPr id="2" name="Text Placeholder 66">
            <a:extLst>
              <a:ext uri="{FF2B5EF4-FFF2-40B4-BE49-F238E27FC236}">
                <a16:creationId xmlns:a16="http://schemas.microsoft.com/office/drawing/2014/main" id="{4583BF7A-14A5-89D9-55AE-E4F3AA6095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013" y="3652816"/>
            <a:ext cx="2149973" cy="152878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Organization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3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eck Title">
            <a:extLst>
              <a:ext uri="{FF2B5EF4-FFF2-40B4-BE49-F238E27FC236}">
                <a16:creationId xmlns:a16="http://schemas.microsoft.com/office/drawing/2014/main" id="{F81BBA38-F575-4110-91FC-AA1141E7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accent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56FD277-D9E7-4978-98E7-47FC246F5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2"/>
            <a:ext cx="9326880" cy="338328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0A1DA17-EFDE-4826-AB97-4DF767A654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141" y="1067278"/>
            <a:ext cx="11323109" cy="4871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One or two lines of text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35AEA76E-BF4A-4AB7-9700-7FB2389640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7611" y="1970604"/>
            <a:ext cx="11323109" cy="441500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>
                <a:solidFill>
                  <a:srgbClr val="000000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  <a:p>
            <a:pPr lvl="1"/>
            <a:r>
              <a:rPr lang="en-US"/>
              <a:t>Sub-bullet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36B9703-E8CD-4820-92D1-3A3A1F048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3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eck Title">
            <a:extLst>
              <a:ext uri="{FF2B5EF4-FFF2-40B4-BE49-F238E27FC236}">
                <a16:creationId xmlns:a16="http://schemas.microsoft.com/office/drawing/2014/main" id="{F81BBA38-F575-4110-91FC-AA1141E7E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accent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56FD277-D9E7-4978-98E7-47FC246F5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1"/>
            <a:ext cx="9326880" cy="525137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solidFill>
                  <a:srgbClr val="20558A"/>
                </a:solidFill>
                <a:latin typeface="IBM Plex Sans Condensed" panose="020B0506050203000203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35AEA76E-BF4A-4AB7-9700-7FB2389640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7611" y="1423827"/>
            <a:ext cx="11323109" cy="496178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>
                <a:solidFill>
                  <a:srgbClr val="000000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  <a:p>
            <a:pPr lvl="1"/>
            <a:r>
              <a:rPr lang="en-US"/>
              <a:t>Sub-bullet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36B9703-E8CD-4820-92D1-3A3A1F048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4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E6B08-135C-B56E-883D-18E1FD3A6391}"/>
              </a:ext>
            </a:extLst>
          </p:cNvPr>
          <p:cNvSpPr/>
          <p:nvPr userDrawn="1"/>
        </p:nvSpPr>
        <p:spPr>
          <a:xfrm>
            <a:off x="0" y="147484"/>
            <a:ext cx="12192000" cy="67105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36B9703-E8CD-4820-92D1-3A3A1F048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262534" y="6385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defRPr sz="1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BA57A7-37C2-4381-B651-A52D0E09B8D6}" type="slidenum">
              <a:rPr lang="en-US" smtClean="0">
                <a:solidFill>
                  <a:schemeClr val="bg1"/>
                </a:solidFill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" name="Deck Title">
            <a:extLst>
              <a:ext uri="{FF2B5EF4-FFF2-40B4-BE49-F238E27FC236}">
                <a16:creationId xmlns:a16="http://schemas.microsoft.com/office/drawing/2014/main" id="{E7FC7F72-F2E0-516A-7278-746AD886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0" y="365274"/>
            <a:ext cx="3601386" cy="2028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spc="3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SHORT CAPITALIZED PRESENTATION NAME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5271818-7E7D-05B4-2611-BB9E8C61C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277" y="733391"/>
            <a:ext cx="9326880" cy="525137"/>
          </a:xfrm>
          <a:prstGeom prst="rect">
            <a:avLst/>
          </a:prstGeom>
        </p:spPr>
        <p:txBody>
          <a:bodyPr anchor="ctr"/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3600" b="1" kern="1200" dirty="0">
                <a:solidFill>
                  <a:schemeClr val="bg1"/>
                </a:solidFill>
                <a:latin typeface="IBM Plex Sans Condensed" panose="020B0506050203000203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C05BED1C-5634-76E4-F1C2-263C0545885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7611" y="1423827"/>
            <a:ext cx="11323109" cy="496178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Bulleted list –first few words of each bullet should be bolded in the NIH blue from the Theme Colors in the PowerPoint ribbon, and the rest should be un-bolded in black</a:t>
            </a:r>
          </a:p>
          <a:p>
            <a:pPr lvl="1"/>
            <a:r>
              <a:rPr lang="en-US"/>
              <a:t>Sub-bullet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EF5FD-56D9-FC56-12DD-16BF4AAFB0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68775" y="476015"/>
            <a:ext cx="2664635" cy="4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corative - Bottom Border">
            <a:extLst>
              <a:ext uri="{FF2B5EF4-FFF2-40B4-BE49-F238E27FC236}">
                <a16:creationId xmlns:a16="http://schemas.microsoft.com/office/drawing/2014/main" id="{DEC87E77-4F41-4228-9B36-0B81ADA04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6781800"/>
            <a:ext cx="12192000" cy="167638"/>
          </a:xfrm>
          <a:prstGeom prst="rect">
            <a:avLst/>
          </a:prstGeom>
          <a:solidFill>
            <a:srgbClr val="2055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ecorative - Top Border">
            <a:extLst>
              <a:ext uri="{FF2B5EF4-FFF2-40B4-BE49-F238E27FC236}">
                <a16:creationId xmlns:a16="http://schemas.microsoft.com/office/drawing/2014/main" id="{270C3F39-1103-4724-9C07-236DB904F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-15238"/>
            <a:ext cx="12192000" cy="167638"/>
          </a:xfrm>
          <a:prstGeom prst="rect">
            <a:avLst/>
          </a:prstGeom>
          <a:solidFill>
            <a:srgbClr val="2055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26501D-AFC1-8515-0FC7-EC781C8F17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33084" y="452551"/>
            <a:ext cx="3416815" cy="5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9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  <p:sldLayoutId id="2147483669" r:id="rId3"/>
    <p:sldLayoutId id="2147483681" r:id="rId4"/>
    <p:sldLayoutId id="2147483661" r:id="rId5"/>
    <p:sldLayoutId id="2147483662" r:id="rId6"/>
    <p:sldLayoutId id="2147483779" r:id="rId7"/>
    <p:sldLayoutId id="2147483664" r:id="rId8"/>
    <p:sldLayoutId id="2147483695" r:id="rId9"/>
    <p:sldLayoutId id="2147483665" r:id="rId10"/>
    <p:sldLayoutId id="2147483666" r:id="rId11"/>
    <p:sldLayoutId id="2147483667" r:id="rId12"/>
    <p:sldLayoutId id="2147483668" r:id="rId13"/>
    <p:sldLayoutId id="2147483780" r:id="rId14"/>
    <p:sldLayoutId id="2147483670" r:id="rId15"/>
    <p:sldLayoutId id="2147483671" r:id="rId16"/>
    <p:sldLayoutId id="2147483672" r:id="rId17"/>
    <p:sldLayoutId id="2147483673" r:id="rId18"/>
    <p:sldLayoutId id="2147483705" r:id="rId19"/>
    <p:sldLayoutId id="2147483689" r:id="rId20"/>
    <p:sldLayoutId id="2147483706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7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783" r:id="rId37"/>
    <p:sldLayoutId id="2147483690" r:id="rId38"/>
    <p:sldLayoutId id="2147483691" r:id="rId39"/>
    <p:sldLayoutId id="2147483791" r:id="rId40"/>
    <p:sldLayoutId id="2147483709" r:id="rId41"/>
    <p:sldLayoutId id="2147483792" r:id="rId42"/>
    <p:sldLayoutId id="2147483712" r:id="rId43"/>
    <p:sldLayoutId id="214748369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4AAA5-A264-4DC4-870B-93CA9B8B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A2750-35FE-4037-9C47-2C9B1BB8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2A970-5129-49E5-8642-AE46FD3D4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7679-1EF3-4B9F-AFC0-CF3CB001113C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4F90D-54C6-4B7E-9B37-C6C56DD06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DC217-6F68-4796-A3D5-4827DC86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8DE0D-6819-49E6-AB07-35A435017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1" r:id="rId3"/>
    <p:sldLayoutId id="2147483722" r:id="rId4"/>
    <p:sldLayoutId id="2147483806" r:id="rId5"/>
    <p:sldLayoutId id="214748380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5084" y="323853"/>
            <a:ext cx="112776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Helvetica" charset="0"/>
              </a:rPr>
              <a:t>Click to add slide title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5084" y="1463678"/>
            <a:ext cx="112776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0284" y="62332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lnSpc>
                <a:spcPct val="101000"/>
              </a:lnSpc>
              <a:spcBef>
                <a:spcPct val="50000"/>
              </a:spcBef>
              <a:defRPr sz="1200">
                <a:solidFill>
                  <a:srgbClr val="7F7F7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          </a:t>
            </a:r>
            <a:fld id="{0DA216C3-D661-4614-8E98-242A362C0A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flipV="1">
            <a:off x="0" y="6774181"/>
            <a:ext cx="12192000" cy="167638"/>
          </a:xfrm>
          <a:prstGeom prst="rect">
            <a:avLst/>
          </a:prstGeom>
          <a:solidFill>
            <a:srgbClr val="2055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-15238"/>
            <a:ext cx="12192000" cy="1676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1A8283-6CC8-C80B-3619-DFC3097453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333084" y="452551"/>
            <a:ext cx="3416815" cy="5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0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82" r:id="rId9"/>
    <p:sldLayoutId id="2147483784" r:id="rId10"/>
    <p:sldLayoutId id="2147483785" r:id="rId11"/>
    <p:sldLayoutId id="2147483708" r:id="rId12"/>
    <p:sldLayoutId id="2147483786" r:id="rId13"/>
    <p:sldLayoutId id="2147483788" r:id="rId14"/>
    <p:sldLayoutId id="2147483713" r:id="rId15"/>
    <p:sldLayoutId id="2147483714" r:id="rId16"/>
    <p:sldLayoutId id="2147483715" r:id="rId17"/>
    <p:sldLayoutId id="2147483804" r:id="rId18"/>
  </p:sldLayoutIdLst>
  <p:hf hdr="0" ftr="0" dt="0"/>
  <p:txStyles>
    <p:titleStyle>
      <a:lvl1pPr algn="l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lang="en-US" sz="3200" b="1" kern="1200" noProof="0" dirty="0" smtClean="0">
          <a:solidFill>
            <a:schemeClr val="accent5">
              <a:lumMod val="1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2pPr>
      <a:lvl3pPr algn="l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3pPr>
      <a:lvl4pPr algn="l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4pPr>
      <a:lvl5pPr algn="l" defTabSz="457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5pPr>
      <a:lvl6pPr marL="4572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6pPr>
      <a:lvl7pPr marL="9144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7pPr>
      <a:lvl8pPr marL="13716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8pPr>
      <a:lvl9pPr marL="18288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2243AA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accent5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742950" indent="-28575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5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accent5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accent5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4572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accent5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4AAA5-A264-4DC4-870B-93CA9B8B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A2750-35FE-4037-9C47-2C9B1BB8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2A970-5129-49E5-8642-AE46FD3D4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4F90D-54C6-4B7E-9B37-C6C56DD06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DC217-6F68-4796-A3D5-4827DC86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8DE0D-6819-49E6-AB07-35A435017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7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osp.od.nih.gov/policies/biosafety-and-biosecurity-policy#tab2/" TargetMode="Externa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7A46-BE41-C9FC-FD21-32300020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35" y="2680315"/>
            <a:ext cx="7820925" cy="2493988"/>
          </a:xfrm>
        </p:spPr>
        <p:txBody>
          <a:bodyPr lIns="91440" tIns="45720" rIns="91440" bIns="45720" anchor="b"/>
          <a:lstStyle/>
          <a:p>
            <a:br>
              <a:rPr lang="en-US">
                <a:latin typeface="IBM Plex Sans Condensed"/>
                <a:cs typeface="Arial"/>
              </a:rPr>
            </a:br>
            <a:r>
              <a:rPr lang="en-US" sz="4400">
                <a:latin typeface="+mn-lt"/>
                <a:cs typeface="Arial"/>
              </a:rPr>
              <a:t>Biosafety Modernization Initiative</a:t>
            </a:r>
            <a:br>
              <a:rPr lang="en-US" sz="4400">
                <a:latin typeface="+mn-lt"/>
                <a:cs typeface="Arial"/>
              </a:rPr>
            </a:br>
            <a:r>
              <a:rPr lang="en-US" sz="4400">
                <a:latin typeface="+mn-lt"/>
                <a:cs typeface="Arial"/>
              </a:rPr>
              <a:t>Listening Session 2</a:t>
            </a:r>
            <a:endParaRPr lang="en-US" sz="600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D3144-AF9D-E3BA-7532-9B90D719A3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December 17, 2025</a:t>
            </a:r>
          </a:p>
        </p:txBody>
      </p:sp>
    </p:spTree>
    <p:extLst>
      <p:ext uri="{BB962C8B-B14F-4D97-AF65-F5344CB8AC3E}">
        <p14:creationId xmlns:p14="http://schemas.microsoft.com/office/powerpoint/2010/main" val="8079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2509FA-01E3-6CF0-D2C9-F6784B2C1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800">
                <a:solidFill>
                  <a:schemeClr val="accent4"/>
                </a:solidFill>
                <a:ea typeface="Calibri Light"/>
              </a:rPr>
              <a:t>NIH BIOSAFETY MODERNIZATION INITIATIVE</a:t>
            </a:r>
          </a:p>
          <a:p>
            <a:endParaRPr lang="en-US">
              <a:ea typeface="Calibri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51E748-6A65-E18B-82F8-5851AC15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44" y="1085130"/>
            <a:ext cx="11461900" cy="338328"/>
          </a:xfrm>
        </p:spPr>
        <p:txBody>
          <a:bodyPr lIns="91440" tIns="45720" rIns="91440" bIns="45720" anchor="ctr"/>
          <a:lstStyle/>
          <a:p>
            <a:r>
              <a:rPr lang="en-US" sz="3600">
                <a:latin typeface="Calibri"/>
                <a:ea typeface="Calibri"/>
                <a:cs typeface="Calibri"/>
              </a:rPr>
              <a:t>FOR INPUT: Research requiring </a:t>
            </a:r>
            <a:r>
              <a:rPr lang="en-US" sz="3600" u="sng">
                <a:latin typeface="Calibri"/>
                <a:ea typeface="Calibri"/>
                <a:cs typeface="Calibri"/>
              </a:rPr>
              <a:t>less</a:t>
            </a:r>
            <a:r>
              <a:rPr lang="en-US" sz="3600">
                <a:latin typeface="Calibri"/>
                <a:ea typeface="Calibri"/>
                <a:cs typeface="Calibri"/>
              </a:rPr>
              <a:t> oversight</a:t>
            </a:r>
            <a:endParaRPr lang="en-US" sz="3600"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A03F5-CD98-94CF-9430-1EEADD6814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445" y="1586886"/>
            <a:ext cx="11323109" cy="487169"/>
          </a:xfrm>
        </p:spPr>
        <p:txBody>
          <a:bodyPr lIns="91440" tIns="45720" rIns="91440" bIns="45720" anchor="t"/>
          <a:lstStyle/>
          <a:p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Types of research that may require less oversight (local and/or NIH) based on accrued safety data or oversight by other federal authorities. Examples COULD include:</a:t>
            </a:r>
            <a:endParaRPr lang="en-US" sz="2400"/>
          </a:p>
          <a:p>
            <a:endParaRPr lang="en-US" sz="1800">
              <a:ea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7C9F35-75D6-52A7-78A4-85FB89A2F41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0850" y="2442993"/>
            <a:ext cx="11323109" cy="4415007"/>
          </a:xfrm>
        </p:spPr>
        <p:txBody>
          <a:bodyPr lIns="91440" tIns="45720" rIns="91440" bIns="45720" anchor="t"/>
          <a:lstStyle/>
          <a:p>
            <a:r>
              <a:rPr lang="en-US" sz="2400">
                <a:ea typeface="+mn-lt"/>
                <a:cs typeface="+mn-lt"/>
              </a:rPr>
              <a:t>Non-biomedical research with plants, agricultural animals, or certain microbes under the purview of other federal agencies such as USDA or EPA</a:t>
            </a:r>
            <a:endParaRPr lang="en-US" sz="2800">
              <a:ea typeface="Calibri"/>
              <a:cs typeface="Calibri"/>
            </a:endParaRPr>
          </a:p>
          <a:p>
            <a:r>
              <a:rPr lang="en-US" sz="2400">
                <a:ea typeface="+mn-lt"/>
                <a:cs typeface="+mn-lt"/>
              </a:rPr>
              <a:t>Clinical research under the purview of the FDA</a:t>
            </a:r>
            <a:endParaRPr lang="en-US" sz="1800"/>
          </a:p>
          <a:p>
            <a:r>
              <a:rPr lang="en-US" sz="2400">
                <a:ea typeface="+mn-lt"/>
                <a:cs typeface="+mn-lt"/>
              </a:rPr>
              <a:t>Low risk research (e.g., RG1 agents, some transgenic organisms, some expression plasmids)</a:t>
            </a:r>
            <a:endParaRPr lang="en-US" sz="1800"/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328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6D55D-D47C-0E8E-5516-E4C051318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48AAB2-6463-E734-183A-F568DB134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800">
                <a:solidFill>
                  <a:schemeClr val="accent4"/>
                </a:solidFill>
                <a:ea typeface="Calibri Light"/>
              </a:rPr>
              <a:t>NIH BIOSAFETY MODERNIZATION INITIATIVE</a:t>
            </a:r>
          </a:p>
          <a:p>
            <a:endParaRPr lang="en-US">
              <a:ea typeface="Calibri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585BF5-620E-5B79-1CA8-43DC155E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77" y="651096"/>
            <a:ext cx="9326880" cy="338328"/>
          </a:xfrm>
        </p:spPr>
        <p:txBody>
          <a:bodyPr lIns="91440" tIns="45720" rIns="91440" bIns="45720" anchor="ctr"/>
          <a:lstStyle/>
          <a:p>
            <a:r>
              <a:rPr lang="en-US" sz="3600">
                <a:latin typeface="Calibri"/>
                <a:ea typeface="Calibri"/>
                <a:cs typeface="Calibri"/>
              </a:rPr>
              <a:t>Thoughts on proposed options?</a:t>
            </a:r>
            <a:endParaRPr lang="en-US" sz="3600"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DB6AF-B4E7-D34A-A71A-6D04A6631D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6141" y="1067278"/>
            <a:ext cx="11323109" cy="2727482"/>
          </a:xfrm>
        </p:spPr>
        <p:txBody>
          <a:bodyPr lIns="91440" tIns="45720" rIns="91440" bIns="45720" anchor="t"/>
          <a:lstStyle/>
          <a:p>
            <a:r>
              <a:rPr lang="en-US" sz="2400">
                <a:ea typeface="Calibri"/>
                <a:cs typeface="Calibri"/>
              </a:rPr>
              <a:t>Individual opinions welcome </a:t>
            </a:r>
            <a:r>
              <a:rPr lang="en-US" sz="2400"/>
              <a:t>on any aspect of this proposal. It would be most helpful in informing the policy to hear individuals’ thoughts about: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Expanding scope and calibrating oversight for higher risk biohazards;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types of research that should require less oversight (local and/or NIH) based on accrued safety data or oversight by other federal authorities;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The options, or other options not considered here, that best achieve the goal of appropriately calibrating oversight to risk.</a:t>
            </a:r>
          </a:p>
          <a:p>
            <a:endParaRPr lang="en-US" sz="2000">
              <a:ea typeface="Calibri"/>
              <a:cs typeface="Calibri"/>
            </a:endParaRPr>
          </a:p>
          <a:p>
            <a:endParaRPr lang="en-US" sz="1800">
              <a:latin typeface="Calibri"/>
              <a:ea typeface="Calibri"/>
              <a:cs typeface="Calibri"/>
            </a:endParaRPr>
          </a:p>
        </p:txBody>
      </p:sp>
      <p:pic>
        <p:nvPicPr>
          <p:cNvPr id="20" name="Picture 19" descr="Empty speech bubbles">
            <a:extLst>
              <a:ext uri="{FF2B5EF4-FFF2-40B4-BE49-F238E27FC236}">
                <a16:creationId xmlns:a16="http://schemas.microsoft.com/office/drawing/2014/main" id="{AFEF54FC-7ECC-315F-CD32-54650DB90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8808" y="4145920"/>
            <a:ext cx="3840480" cy="25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3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D6F9F-BCB0-8CA8-8F7C-F58F32148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E620-150B-D00D-F817-CCEAE05DC7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December 17, 2025</a:t>
            </a:r>
          </a:p>
        </p:txBody>
      </p:sp>
      <p:pic>
        <p:nvPicPr>
          <p:cNvPr id="6" name="Biosafety meeting (website 2) (2)">
            <a:hlinkClick r:id="" action="ppaction://media"/>
            <a:extLst>
              <a:ext uri="{FF2B5EF4-FFF2-40B4-BE49-F238E27FC236}">
                <a16:creationId xmlns:a16="http://schemas.microsoft.com/office/drawing/2014/main" id="{44A1F523-B36A-BF26-516D-1FDA7A32C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421640"/>
            <a:ext cx="11094720" cy="62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B9F0-123B-4E89-7BE3-73732E35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E7410E-CD40-F77C-5983-D86502657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NIH BIOSAFETY MODERNIZATION INITIATIVE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E23F72-0320-8476-F88F-A2BF7B79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Calibri"/>
                <a:ea typeface="Calibri"/>
                <a:cs typeface="Calibri"/>
              </a:rPr>
              <a:t>First Things First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C55DD-AEDD-C0AB-06A3-B4E5ED2DC3C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4605" y="1379972"/>
            <a:ext cx="11312949" cy="532940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b="1" u="sng">
                <a:ea typeface="Calibri"/>
                <a:cs typeface="Calibri"/>
              </a:rPr>
              <a:t>Our Goals: </a:t>
            </a:r>
          </a:p>
          <a:p>
            <a:pPr marL="0" indent="0">
              <a:buNone/>
            </a:pPr>
            <a:r>
              <a:rPr lang="en-US" sz="2600" b="1">
                <a:ea typeface="Calibri" panose="020F0502020204030204"/>
                <a:cs typeface="Calibri" panose="020F0502020204030204"/>
              </a:rPr>
              <a:t>NIH:</a:t>
            </a:r>
          </a:p>
          <a:p>
            <a:pPr lvl="1"/>
            <a:r>
              <a:rPr lang="en-US" sz="2300" b="1">
                <a:ea typeface="Calibri" panose="020F0502020204030204"/>
                <a:cs typeface="Calibri" panose="020F0502020204030204"/>
              </a:rPr>
              <a:t>is committed to developing a system of biosafety oversight that will allow for a more tailored risk-based approach that will allow institutions to allocate resources effectively.</a:t>
            </a:r>
          </a:p>
          <a:p>
            <a:pPr lvl="1"/>
            <a:r>
              <a:rPr lang="en-US" sz="2300" b="1">
                <a:ea typeface="Calibri" panose="020F0502020204030204"/>
                <a:cs typeface="Calibri" panose="020F0502020204030204"/>
              </a:rPr>
              <a:t>will develop a new biosafety paradigm for the 21</a:t>
            </a:r>
            <a:r>
              <a:rPr lang="en-US" sz="2300" b="1" baseline="30000">
                <a:ea typeface="Calibri" panose="020F0502020204030204"/>
                <a:cs typeface="Calibri" panose="020F0502020204030204"/>
              </a:rPr>
              <a:t>st</a:t>
            </a:r>
            <a:r>
              <a:rPr lang="en-US" sz="2300" b="1">
                <a:ea typeface="Calibri" panose="020F0502020204030204"/>
                <a:cs typeface="Calibri" panose="020F0502020204030204"/>
              </a:rPr>
              <a:t> century that will be transparent, adaptive, and accountable.  </a:t>
            </a:r>
          </a:p>
          <a:p>
            <a:pPr lvl="1"/>
            <a:r>
              <a:rPr lang="en-US" sz="2300" b="1">
                <a:solidFill>
                  <a:srgbClr val="20558A"/>
                </a:solidFill>
                <a:ea typeface="Calibri" panose="020F0502020204030204"/>
                <a:cs typeface="Calibri" panose="020F0502020204030204"/>
              </a:rPr>
              <a:t>will provide greater autonomy in decision-making to IBCs so they operate more in line with IRBs and IACUCs.</a:t>
            </a:r>
          </a:p>
          <a:p>
            <a:pPr lvl="1"/>
            <a:r>
              <a:rPr lang="en-US" sz="2300" b="1">
                <a:solidFill>
                  <a:srgbClr val="20558A"/>
                </a:solidFill>
                <a:ea typeface="Calibri" panose="020F0502020204030204"/>
                <a:cs typeface="Calibri" panose="020F0502020204030204"/>
              </a:rPr>
              <a:t>will work with our government partners to develop an approach to biosafety that is streamlined, consistent, and unifying.</a:t>
            </a:r>
            <a:endParaRPr lang="en-US" sz="2300" b="1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0" indent="-57150">
              <a:buNone/>
            </a:pPr>
            <a:r>
              <a:rPr lang="en-US" sz="2400" b="1" u="sng">
                <a:ea typeface="Calibri" panose="020F0502020204030204"/>
                <a:cs typeface="Calibri" panose="020F0502020204030204"/>
              </a:rPr>
              <a:t>Keep in Mind:</a:t>
            </a:r>
            <a:endParaRPr lang="en-US" sz="24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>
                <a:solidFill>
                  <a:srgbClr val="20558A"/>
                </a:solidFill>
                <a:ea typeface="Calibri" panose="020F0502020204030204"/>
                <a:cs typeface="Calibri" panose="020F0502020204030204"/>
              </a:rPr>
              <a:t>This won’t be an update of the NIH Guidelines, but we are building on the strong foundation built over the nearly 50 years through that policy.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b="1">
                <a:solidFill>
                  <a:srgbClr val="20558A"/>
                </a:solidFill>
                <a:ea typeface="Calibri" panose="020F0502020204030204"/>
                <a:cs typeface="Calibri" panose="020F0502020204030204"/>
              </a:rPr>
              <a:t>We are developing a</a:t>
            </a:r>
            <a:r>
              <a:rPr lang="en-US" sz="2300" b="1">
                <a:ea typeface="Calibri" panose="020F0502020204030204"/>
                <a:cs typeface="Calibri" panose="020F0502020204030204"/>
              </a:rPr>
              <a:t> </a:t>
            </a:r>
            <a:r>
              <a:rPr lang="en-US" sz="2300" b="1" u="sng">
                <a:ea typeface="Calibri" panose="020F0502020204030204"/>
                <a:cs typeface="Calibri" panose="020F0502020204030204"/>
              </a:rPr>
              <a:t>new</a:t>
            </a:r>
            <a:r>
              <a:rPr lang="en-US" sz="2300" b="1">
                <a:ea typeface="Calibri" panose="020F0502020204030204"/>
                <a:cs typeface="Calibri" panose="020F0502020204030204"/>
              </a:rPr>
              <a:t> policy framework that will allow for vital research to move forward under appropriate biosafety conditions.  </a:t>
            </a:r>
            <a:endParaRPr lang="en-US" sz="2300" b="1">
              <a:solidFill>
                <a:srgbClr val="0000FF"/>
              </a:solidFill>
              <a:ea typeface="Calibri"/>
              <a:cs typeface="Calibri"/>
            </a:endParaRPr>
          </a:p>
          <a:p>
            <a:pPr marL="457200" lvl="1" indent="0" algn="ctr">
              <a:buNone/>
            </a:pPr>
            <a:endParaRPr lang="en-US" sz="2600" b="1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  <a:p>
            <a:pPr marL="457200" lvl="1" indent="0" algn="ctr">
              <a:buNone/>
            </a:pPr>
            <a:r>
              <a:rPr lang="en-US" sz="2600" b="1">
                <a:solidFill>
                  <a:srgbClr val="FF0000"/>
                </a:solidFill>
                <a:ea typeface="Calibri" panose="020F0502020204030204"/>
                <a:cs typeface="Calibri" panose="020F0502020204030204"/>
              </a:rPr>
              <a:t>SPOILER ALERT: WE CANNOT DO THIS WITHOUT YOUR HELP!!!!!!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ECE3-750C-EF5D-9873-46EBCE285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67F66C-707B-F358-3EA8-A19D8A592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NIH BIOSAFETY MODERNIZATION INITIATIVE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A9731-D8B4-2C8C-F3D4-6EF7640A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5" y="751562"/>
            <a:ext cx="9326880" cy="699704"/>
          </a:xfrm>
        </p:spPr>
        <p:txBody>
          <a:bodyPr lIns="91440" tIns="45720" rIns="91440" bIns="45720" anchor="ctr">
            <a:no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accent1"/>
                </a:solidFill>
              </a:rPr>
              <a:t>We Need Your Feedback!</a:t>
            </a:r>
            <a:endParaRPr lang="en-US" sz="3600">
              <a:latin typeface="Aptos" panose="020B00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28AAB7-5AF6-DD37-D1B2-BB76DFDDD9C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7611" y="1970604"/>
            <a:ext cx="11630089" cy="44150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spcAft>
                <a:spcPts val="600"/>
              </a:spcAft>
              <a:buClr>
                <a:srgbClr val="000000"/>
              </a:buClr>
              <a:buSzPct val="92000"/>
              <a:buNone/>
              <a:defRPr/>
            </a:pPr>
            <a:r>
              <a:rPr lang="en-US" sz="2800"/>
              <a:t>To achieve the goal of </a:t>
            </a:r>
            <a:r>
              <a:rPr lang="en-US" sz="2800" u="sng"/>
              <a:t>calibrating scope and oversight to risk:</a:t>
            </a:r>
          </a:p>
          <a:p>
            <a:pPr marL="514350" indent="-514350">
              <a:spcAft>
                <a:spcPts val="600"/>
              </a:spcAft>
              <a:buClr>
                <a:srgbClr val="000000"/>
              </a:buClr>
              <a:buSzPct val="92000"/>
              <a:buAutoNum type="arabicPeriod"/>
              <a:defRPr/>
            </a:pPr>
            <a:r>
              <a:rPr lang="en-US" sz="2800" b="1"/>
              <a:t>SCOPE</a:t>
            </a:r>
            <a:r>
              <a:rPr lang="en-US" sz="2800"/>
              <a:t> of policy must </a:t>
            </a:r>
            <a:r>
              <a:rPr lang="en-US" sz="2800" u="sng"/>
              <a:t>address potential risks beyond recombinant or synthetic nucleic acid technologies</a:t>
            </a:r>
            <a:endParaRPr lang="en-US" sz="2800" u="sng">
              <a:ea typeface="Calibri"/>
              <a:cs typeface="Calibri"/>
            </a:endParaRPr>
          </a:p>
          <a:p>
            <a:pPr marL="514350" indent="-514350">
              <a:spcAft>
                <a:spcPts val="600"/>
              </a:spcAft>
              <a:buClr>
                <a:srgbClr val="000000"/>
              </a:buClr>
              <a:buSzPct val="92000"/>
              <a:buAutoNum type="arabicPeriod"/>
              <a:defRPr/>
            </a:pPr>
            <a:r>
              <a:rPr lang="en-US" sz="2800" b="1" u="sng"/>
              <a:t>RED TAPE</a:t>
            </a:r>
            <a:r>
              <a:rPr lang="en-US" sz="2800" u="sng"/>
              <a:t> </a:t>
            </a:r>
            <a:r>
              <a:rPr lang="en-US" sz="2800"/>
              <a:t>can be reduced for certain </a:t>
            </a:r>
            <a:r>
              <a:rPr lang="en-US" sz="2800" u="sng"/>
              <a:t>low risk experiments</a:t>
            </a:r>
            <a:r>
              <a:rPr lang="en-US" sz="2800"/>
              <a:t> that may no longer warrant oversight so that IBC resources can be allocated to the review of higher risk research</a:t>
            </a:r>
            <a:endParaRPr lang="en-US" sz="2800" u="sng">
              <a:ea typeface="Calibri"/>
              <a:cs typeface="Calibri"/>
            </a:endParaRPr>
          </a:p>
          <a:p>
            <a:pPr marL="0" indent="0">
              <a:spcAft>
                <a:spcPts val="600"/>
              </a:spcAft>
              <a:buClr>
                <a:srgbClr val="000000"/>
              </a:buClr>
              <a:buSzPct val="92000"/>
              <a:buNone/>
              <a:defRPr/>
            </a:pPr>
            <a:endParaRPr lang="en-US" sz="2800" b="1"/>
          </a:p>
          <a:p>
            <a:pPr marL="0" indent="0">
              <a:spcAft>
                <a:spcPts val="600"/>
              </a:spcAft>
              <a:buClr>
                <a:srgbClr val="000000"/>
              </a:buClr>
              <a:buSzPct val="92000"/>
              <a:buNone/>
              <a:defRPr/>
            </a:pPr>
            <a:r>
              <a:rPr lang="en-US" sz="2800" b="1"/>
              <a:t>NOTE</a:t>
            </a:r>
            <a:r>
              <a:rPr lang="en-US" sz="2800"/>
              <a:t>: All draft options presented here are a starting point; we welcome individual input on additional options that you think should be considered</a:t>
            </a:r>
            <a:endParaRPr lang="en-US" sz="2800"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4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68CAAA-09C0-6BC9-1123-707687D81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NIH BIOSAFETY MODERNIZATION INITIATIVE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556EBE-1711-D664-5C0E-B1B5457A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Calibri"/>
                <a:ea typeface="Calibri"/>
                <a:cs typeface="Calibri"/>
              </a:rPr>
              <a:t>How Can You Help Right Now?</a:t>
            </a:r>
            <a:endParaRPr lang="en-US" sz="3600">
              <a:ea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BC2BC-5CB8-DC5A-0706-8491994ECD5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0850" y="1832818"/>
            <a:ext cx="11323109" cy="44150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>
                <a:ea typeface="Calibri"/>
                <a:cs typeface="Calibri"/>
              </a:rPr>
              <a:t>Find the Latest Information on NIH Efforts to Modernize and Strengthen Biosafety</a:t>
            </a:r>
          </a:p>
          <a:p>
            <a:pPr lvl="1">
              <a:buSzPct val="50000"/>
              <a:buFont typeface="Wingdings" panose="05000000000000000000" pitchFamily="2" charset="2"/>
              <a:buChar char="q"/>
            </a:pPr>
            <a:r>
              <a:rPr lang="en-US" sz="2800" b="1">
                <a:solidFill>
                  <a:srgbClr val="0000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https://osp.od.nih.gov/policies/biosafety-and-biosecurity-policy#tab2/</a:t>
            </a:r>
            <a:endParaRPr lang="en-US" sz="2800" b="1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>
                <a:ea typeface="Calibri"/>
                <a:cs typeface="Calibri"/>
              </a:rPr>
              <a:t>New Resource!!!!! On-Demand Commenting                                                                             and the Biosafety Widget</a:t>
            </a:r>
            <a:endParaRPr lang="en-US" sz="2800" b="1"/>
          </a:p>
          <a:p>
            <a:pPr lvl="1">
              <a:buSzPct val="50000"/>
              <a:buFont typeface="Wingdings" panose="05000000000000000000" pitchFamily="2" charset="2"/>
              <a:buChar char="q"/>
            </a:pPr>
            <a:r>
              <a:rPr lang="en-US" sz="2800" b="1" u="sng">
                <a:solidFill>
                  <a:srgbClr val="0000FF"/>
                </a:solidFill>
                <a:ea typeface="+mn-lt"/>
                <a:cs typeface="+mn-lt"/>
              </a:rPr>
              <a:t>https://osp.od.nih.gov/help-modernize-</a:t>
            </a:r>
            <a:r>
              <a:rPr lang="en-US" sz="2800" b="1">
                <a:solidFill>
                  <a:srgbClr val="0000FF"/>
                </a:solidFill>
                <a:ea typeface="+mn-lt"/>
                <a:cs typeface="+mn-lt"/>
              </a:rPr>
              <a:t>                                                        </a:t>
            </a:r>
            <a:r>
              <a:rPr lang="en-US" sz="2800" b="1" u="sng">
                <a:solidFill>
                  <a:srgbClr val="0000FF"/>
                </a:solidFill>
                <a:ea typeface="+mn-lt"/>
                <a:cs typeface="+mn-lt"/>
              </a:rPr>
              <a:t>and-strengthen-the-oversight-of-biosafety/</a:t>
            </a:r>
            <a:endParaRPr lang="en-US" sz="2800" b="1" u="sng">
              <a:solidFill>
                <a:srgbClr val="0000FF"/>
              </a:solidFill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D1C2E-30AF-413F-7D57-3A99A3A7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355" y="3328654"/>
            <a:ext cx="3156273" cy="31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8FC8E-2273-61F2-1F16-61E372C71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789C3-8F9E-F264-2A77-8F3FC64418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NIH BIOSAFETY MODERNIZATION INITIATIVE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5F2788-1036-A923-0B00-D1B1FB10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734691"/>
            <a:ext cx="11002347" cy="973611"/>
          </a:xfrm>
        </p:spPr>
        <p:txBody>
          <a:bodyPr lIns="91440" tIns="45720" rIns="91440" bIns="45720" anchor="ctr">
            <a:no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BLUF: Science and Technology has Evolved; Biosafety Policy and Oversight Need to Keep Pace </a:t>
            </a:r>
            <a:endParaRPr lang="en-US" sz="3600">
              <a:solidFill>
                <a:schemeClr val="accent1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8934D2-DC60-3187-F918-86F51DDBABC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80955" y="2312126"/>
            <a:ext cx="11630089" cy="4062548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  <a:buClr>
                <a:srgbClr val="000000"/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US" sz="3200"/>
              <a:t>NIH Guidelines for Research Involving Recombinant or Synthetic Nucleic Acid Molecules have served as the </a:t>
            </a:r>
            <a:r>
              <a:rPr lang="en-US" sz="3200" b="1"/>
              <a:t>foundation for USG wide practices for nearly 50 years</a:t>
            </a:r>
          </a:p>
          <a:p>
            <a:pPr lvl="0">
              <a:spcAft>
                <a:spcPts val="600"/>
              </a:spcAft>
              <a:buClr>
                <a:srgbClr val="000000"/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US" sz="3200"/>
              <a:t>Emerging biosafety risks are increasingly </a:t>
            </a:r>
            <a:r>
              <a:rPr lang="en-US" sz="3200" b="1"/>
              <a:t>technology agnostic</a:t>
            </a:r>
          </a:p>
          <a:p>
            <a:pPr lvl="0">
              <a:spcAft>
                <a:spcPts val="600"/>
              </a:spcAft>
              <a:buClr>
                <a:srgbClr val="000000"/>
              </a:buClr>
              <a:buSzPct val="92000"/>
              <a:buFont typeface="Wingdings" panose="05000000000000000000" pitchFamily="2" charset="2"/>
              <a:buChar char="§"/>
              <a:defRPr/>
            </a:pPr>
            <a:r>
              <a:rPr lang="en-US" sz="3200"/>
              <a:t>USG needs a </a:t>
            </a:r>
            <a:r>
              <a:rPr lang="en-US" sz="3200" b="1"/>
              <a:t>risk-based, coordinated policy and oversight system</a:t>
            </a:r>
          </a:p>
          <a:p>
            <a:pPr marL="0" lvl="0" indent="0">
              <a:spcAft>
                <a:spcPts val="600"/>
              </a:spcAft>
              <a:buClr>
                <a:srgbClr val="000000"/>
              </a:buClr>
              <a:buSzPct val="92000"/>
              <a:buNone/>
              <a:defRPr/>
            </a:pPr>
            <a:endParaRPr lang="en-US" sz="2400"/>
          </a:p>
          <a:p>
            <a:pPr marL="0" lvl="0" indent="0">
              <a:spcAft>
                <a:spcPts val="600"/>
              </a:spcAft>
              <a:buClr>
                <a:srgbClr val="000000"/>
              </a:buClr>
              <a:buSzPct val="92000"/>
              <a:buNone/>
              <a:defRPr/>
            </a:pPr>
            <a:r>
              <a:rPr lang="en-US" sz="3600" b="1"/>
              <a:t>NIH is poised to usher in the next 50 years of safe research!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8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71E51A-81DE-7398-9AC8-1596F954D5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850" y="641046"/>
            <a:ext cx="3601386" cy="20281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>
                <a:solidFill>
                  <a:schemeClr val="accent3"/>
                </a:solidFill>
              </a:rPr>
              <a:t>NIH BIOSAFETY MODERNIZATION INITIATIVE</a:t>
            </a:r>
          </a:p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AF6503-F252-2911-8854-FE6B499B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77" y="1009164"/>
            <a:ext cx="9326880" cy="3383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>
                <a:latin typeface="Calibri"/>
                <a:ea typeface="Calibri"/>
                <a:cs typeface="Calibri"/>
              </a:rPr>
              <a:t>Biosafety Policy for the 21</a:t>
            </a:r>
            <a:r>
              <a:rPr lang="en-US" sz="3600" baseline="30000">
                <a:latin typeface="Calibri"/>
                <a:ea typeface="Calibri"/>
                <a:cs typeface="Calibri"/>
              </a:rPr>
              <a:t>st</a:t>
            </a:r>
            <a:r>
              <a:rPr lang="en-US" sz="3600">
                <a:latin typeface="Calibri"/>
                <a:ea typeface="Calibri"/>
                <a:cs typeface="Calibri"/>
              </a:rPr>
              <a:t> Century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2385C-6C16-6C4F-B4FE-7EE22AFBA51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3894" y="1848663"/>
            <a:ext cx="2065956" cy="83185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CURRENT</a:t>
            </a:r>
            <a:r>
              <a:rPr lang="en-US" sz="3600"/>
              <a:t> </a:t>
            </a:r>
            <a:r>
              <a:rPr lang="en-US" sz="2800" b="1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SCOPE</a:t>
            </a:r>
            <a:endParaRPr lang="en-US" sz="2600" b="1">
              <a:solidFill>
                <a:srgbClr val="20558A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977912-4F9A-22D0-794F-A17DFCF52A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400" y="2915508"/>
            <a:ext cx="4562374" cy="37042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00"/>
                </a:solidFill>
              </a:rPr>
              <a:t>Technique-based</a:t>
            </a:r>
            <a:r>
              <a:rPr lang="en-US" sz="2400">
                <a:solidFill>
                  <a:srgbClr val="000000"/>
                </a:solidFill>
              </a:rPr>
              <a:t>, focus on recombinant and synthetic nucleic acid molecules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Includes plants, microbes for environmental remediation, vaccine/gene therapy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Some covered research under purview of other agency authorities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(e.g., USDA, FDA)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12DAB2-D54B-DBE5-83AB-E220269907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53590" y="1848663"/>
            <a:ext cx="3342860" cy="831850"/>
          </a:xfrm>
        </p:spPr>
        <p:txBody>
          <a:bodyPr/>
          <a:lstStyle/>
          <a:p>
            <a:r>
              <a:rPr lang="en-US" sz="2600" b="1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POTENTIAL FUTURE SCOPE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6011A-9AF9-9F4E-E8F7-3ECE611522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89700" y="2915508"/>
            <a:ext cx="5451287" cy="35050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00"/>
                </a:solidFill>
              </a:rPr>
              <a:t>Risk-based</a:t>
            </a:r>
            <a:r>
              <a:rPr lang="en-US" sz="2400">
                <a:solidFill>
                  <a:srgbClr val="000000"/>
                </a:solidFill>
              </a:rPr>
              <a:t>, expand to include wild type agents and other possible biohazards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Focus on NIH-relevant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contained</a:t>
            </a:r>
            <a:r>
              <a:rPr lang="en-US" sz="2400" b="1">
                <a:solidFill>
                  <a:srgbClr val="000000"/>
                </a:solidFill>
              </a:rPr>
              <a:t> biomedical</a:t>
            </a:r>
            <a:r>
              <a:rPr lang="en-US" sz="2400">
                <a:solidFill>
                  <a:srgbClr val="000000"/>
                </a:solidFill>
              </a:rPr>
              <a:t> laboratory research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Resources allocated for oversight are calibrated to risk posed</a:t>
            </a:r>
            <a:endParaRPr 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nline Image Placeholder 24" descr="List with solid fill">
            <a:extLst>
              <a:ext uri="{FF2B5EF4-FFF2-40B4-BE49-F238E27FC236}">
                <a16:creationId xmlns:a16="http://schemas.microsoft.com/office/drawing/2014/main" id="{E3D07E4D-7C1B-0862-0178-E659D83D0F3C}"/>
              </a:ext>
            </a:extLst>
          </p:cNvPr>
          <p:cNvPicPr>
            <a:picLocks noGrp="1" noChangeAspect="1"/>
          </p:cNvPicPr>
          <p:nvPr>
            <p:ph type="clipArt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975" y="1998746"/>
            <a:ext cx="654050" cy="65405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25ED2C-4432-7E81-C881-478F6FC0FAA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01083" y="2778078"/>
            <a:ext cx="2743200" cy="237536"/>
          </a:xfrm>
        </p:spPr>
        <p:txBody>
          <a:bodyPr/>
          <a:lstStyle/>
          <a:p>
            <a:r>
              <a:rPr lang="en-US" sz="2400"/>
              <a:t>NIH Guidelines Plus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D45150-127C-4EF1-D54D-A4F11F9EC7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4348" y="3140902"/>
            <a:ext cx="3099861" cy="3057257"/>
          </a:xfrm>
        </p:spPr>
        <p:txBody>
          <a:bodyPr/>
          <a:lstStyle/>
          <a:p>
            <a:r>
              <a:rPr lang="en-US" sz="2000"/>
              <a:t>Current NIH biosafety policy scope of recombinant or synthetic nucleic acids PLUS research with other biohazards to possibly include wild-type agents, proteins (e.g., toxins, prions), others.</a:t>
            </a:r>
          </a:p>
          <a:p>
            <a:endParaRPr lang="en-US"/>
          </a:p>
        </p:txBody>
      </p:sp>
      <p:pic>
        <p:nvPicPr>
          <p:cNvPr id="27" name="Online Image Placeholder 26" descr="Gears with solid fill">
            <a:extLst>
              <a:ext uri="{FF2B5EF4-FFF2-40B4-BE49-F238E27FC236}">
                <a16:creationId xmlns:a16="http://schemas.microsoft.com/office/drawing/2014/main" id="{55BD5F51-FD58-16E9-79A4-F7C8C0BBC148}"/>
              </a:ext>
            </a:extLst>
          </p:cNvPr>
          <p:cNvPicPr>
            <a:picLocks noGrp="1" noChangeAspect="1"/>
          </p:cNvPicPr>
          <p:nvPr>
            <p:ph type="clipArt" sz="quarter" idx="4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24400" y="1998746"/>
            <a:ext cx="654050" cy="654050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8268E1-DC76-6C52-E4A0-CCA4E3A6140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763156" y="2778078"/>
            <a:ext cx="3594460" cy="237536"/>
          </a:xfrm>
        </p:spPr>
        <p:txBody>
          <a:bodyPr/>
          <a:lstStyle/>
          <a:p>
            <a:r>
              <a:rPr lang="en-US" sz="2400"/>
              <a:t>Harmonized with BMBL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D5CA02-8C08-F0B4-D19F-6D17CB2D9B4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763156" y="3140902"/>
            <a:ext cx="3082395" cy="743259"/>
          </a:xfrm>
        </p:spPr>
        <p:txBody>
          <a:bodyPr/>
          <a:lstStyle/>
          <a:p>
            <a:r>
              <a:rPr lang="en-US" sz="2000"/>
              <a:t>Research involving infectious microorganisms (based on risk groups) and hazardous biological materials. </a:t>
            </a:r>
          </a:p>
          <a:p>
            <a:endParaRPr lang="en-US"/>
          </a:p>
        </p:txBody>
      </p:sp>
      <p:pic>
        <p:nvPicPr>
          <p:cNvPr id="29" name="Online Image Placeholder 28" descr="Bug under magnifying glass with solid fill">
            <a:extLst>
              <a:ext uri="{FF2B5EF4-FFF2-40B4-BE49-F238E27FC236}">
                <a16:creationId xmlns:a16="http://schemas.microsoft.com/office/drawing/2014/main" id="{8176A552-DACF-88AA-BDA2-1EE474168E3E}"/>
              </a:ext>
            </a:extLst>
          </p:cNvPr>
          <p:cNvPicPr>
            <a:picLocks noGrp="1" noChangeAspect="1"/>
          </p:cNvPicPr>
          <p:nvPr>
            <p:ph type="clipArt" sz="quarter" idx="54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6350" y="1998746"/>
            <a:ext cx="654050" cy="654050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5C38F0A-D62E-BDBC-2083-2ADE60EF7F0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34498" y="2778078"/>
            <a:ext cx="3126438" cy="237536"/>
          </a:xfrm>
        </p:spPr>
        <p:txBody>
          <a:bodyPr/>
          <a:lstStyle/>
          <a:p>
            <a:r>
              <a:rPr lang="en-US" sz="2400"/>
              <a:t>Life Sciences Research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9974C2-055A-11D8-C024-C6EB6BC3AD3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934498" y="3140902"/>
            <a:ext cx="2906981" cy="743259"/>
          </a:xfrm>
        </p:spPr>
        <p:txBody>
          <a:bodyPr/>
          <a:lstStyle/>
          <a:p>
            <a:r>
              <a:rPr lang="en-US" sz="2000"/>
              <a:t>Broad category accompanied by criteria, and additional guidance about what requires institutional or NIH oversight. </a:t>
            </a:r>
            <a:endParaRPr lang="en-US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3CA73D93-A6C0-45C6-8597-A9BC4CD606BD}"/>
              </a:ext>
            </a:extLst>
          </p:cNvPr>
          <p:cNvSpPr txBox="1">
            <a:spLocks/>
          </p:cNvSpPr>
          <p:nvPr/>
        </p:nvSpPr>
        <p:spPr>
          <a:xfrm>
            <a:off x="376919" y="354717"/>
            <a:ext cx="3601386" cy="20281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4"/>
                </a:solidFill>
              </a:rPr>
              <a:t>NIH BIOSAFETY MODERNIZATION INITIATIVE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FA6D94A2-FC7F-D992-7E7A-1B3F410B616A}"/>
              </a:ext>
            </a:extLst>
          </p:cNvPr>
          <p:cNvSpPr txBox="1">
            <a:spLocks/>
          </p:cNvSpPr>
          <p:nvPr/>
        </p:nvSpPr>
        <p:spPr>
          <a:xfrm>
            <a:off x="378346" y="722835"/>
            <a:ext cx="9326880" cy="3383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atin typeface="+mn-lt"/>
                <a:cs typeface="Calibri"/>
              </a:rPr>
              <a:t>FOR INPUT: Scope </a:t>
            </a:r>
            <a:r>
              <a:rPr lang="en-US" sz="3600">
                <a:latin typeface="+mn-lt"/>
                <a:ea typeface="Calibri"/>
                <a:cs typeface="Calibri"/>
              </a:rPr>
              <a:t>Options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325E861A-9978-F51D-82E6-A8B742E50058}"/>
              </a:ext>
            </a:extLst>
          </p:cNvPr>
          <p:cNvSpPr txBox="1">
            <a:spLocks/>
          </p:cNvSpPr>
          <p:nvPr/>
        </p:nvSpPr>
        <p:spPr>
          <a:xfrm>
            <a:off x="382210" y="1056721"/>
            <a:ext cx="11323109" cy="4871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The option, or other option not considered here, that best achieves the goal of modernizing and strengthening biosafety policy to appropriately calibrate oversight to risk.</a:t>
            </a:r>
          </a:p>
        </p:txBody>
      </p:sp>
    </p:spTree>
    <p:extLst>
      <p:ext uri="{BB962C8B-B14F-4D97-AF65-F5344CB8AC3E}">
        <p14:creationId xmlns:p14="http://schemas.microsoft.com/office/powerpoint/2010/main" val="338107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6B99-C130-95BD-3BEE-49AA16C73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nline Image Placeholder 24" descr="Germ with solid fill">
            <a:extLst>
              <a:ext uri="{FF2B5EF4-FFF2-40B4-BE49-F238E27FC236}">
                <a16:creationId xmlns:a16="http://schemas.microsoft.com/office/drawing/2014/main" id="{2736185C-FFD9-8843-45A2-DF469D5D63F6}"/>
              </a:ext>
            </a:extLst>
          </p:cNvPr>
          <p:cNvPicPr>
            <a:picLocks noGrp="1" noChangeAspect="1"/>
          </p:cNvPicPr>
          <p:nvPr>
            <p:ph type="clipArt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1975" y="1758116"/>
            <a:ext cx="654050" cy="65405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893996-01B2-1AD1-9FD3-9F9A3FD0478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7681" y="2682988"/>
            <a:ext cx="3262000" cy="362824"/>
          </a:xfrm>
        </p:spPr>
        <p:txBody>
          <a:bodyPr/>
          <a:lstStyle/>
          <a:p>
            <a:r>
              <a:rPr lang="en-US" sz="2400"/>
              <a:t>Options for Wild type agents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DA8787-84E2-C300-2F91-A3E16268220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681" y="3276077"/>
            <a:ext cx="3099861" cy="3057257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All microbes that cause disease or are infectious in humans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RG2, 3, and 4 agents</a:t>
            </a: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RG3 and 4 agents</a:t>
            </a: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Other</a:t>
            </a:r>
            <a:endParaRPr lang="en-US"/>
          </a:p>
        </p:txBody>
      </p:sp>
      <p:pic>
        <p:nvPicPr>
          <p:cNvPr id="27" name="Online Image Placeholder 26" descr="Beaker with solid fill">
            <a:extLst>
              <a:ext uri="{FF2B5EF4-FFF2-40B4-BE49-F238E27FC236}">
                <a16:creationId xmlns:a16="http://schemas.microsoft.com/office/drawing/2014/main" id="{D6FD6A91-5F83-7FD5-5615-933633037B73}"/>
              </a:ext>
            </a:extLst>
          </p:cNvPr>
          <p:cNvPicPr>
            <a:picLocks noGrp="1" noChangeAspect="1"/>
          </p:cNvPicPr>
          <p:nvPr>
            <p:ph type="clipArt" sz="quarter" idx="4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24400" y="1758116"/>
            <a:ext cx="654050" cy="654050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CF1F19-D262-7E2F-19B3-6F517458DA4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857593" y="2882316"/>
            <a:ext cx="3594460" cy="237536"/>
          </a:xfrm>
        </p:spPr>
        <p:txBody>
          <a:bodyPr/>
          <a:lstStyle/>
          <a:p>
            <a:r>
              <a:rPr lang="en-US" sz="2400"/>
              <a:t>Options for other biological agents/substances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EE5821-E563-45BF-31FB-20AD9C7E8E8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857593" y="3587136"/>
            <a:ext cx="3082395" cy="743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Proteins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/>
              <a:t>Prions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/>
              <a:t>Toxins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/>
              <a:t>Factors influencing immunity or expression</a:t>
            </a:r>
          </a:p>
          <a:p>
            <a:endParaRPr lang="en-US"/>
          </a:p>
        </p:txBody>
      </p:sp>
      <p:pic>
        <p:nvPicPr>
          <p:cNvPr id="29" name="Online Image Placeholder 28" descr="Bio-hazard with solid fill">
            <a:extLst>
              <a:ext uri="{FF2B5EF4-FFF2-40B4-BE49-F238E27FC236}">
                <a16:creationId xmlns:a16="http://schemas.microsoft.com/office/drawing/2014/main" id="{DCBDBD88-701C-FABC-A6A7-64BC391A84EB}"/>
              </a:ext>
            </a:extLst>
          </p:cNvPr>
          <p:cNvPicPr>
            <a:picLocks noGrp="1" noChangeAspect="1"/>
          </p:cNvPicPr>
          <p:nvPr>
            <p:ph type="clipArt" sz="quarter" idx="54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896350" y="1758116"/>
            <a:ext cx="654050" cy="654050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064882-B6D9-F37A-0505-250D469ECBB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34498" y="2537448"/>
            <a:ext cx="3126438" cy="237536"/>
          </a:xfrm>
        </p:spPr>
        <p:txBody>
          <a:bodyPr/>
          <a:lstStyle/>
          <a:p>
            <a:r>
              <a:rPr lang="en-US" sz="2400"/>
              <a:t>Other Biohazards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6B700623-5D05-8F01-2575-862FACD8C68C}"/>
              </a:ext>
            </a:extLst>
          </p:cNvPr>
          <p:cNvSpPr txBox="1">
            <a:spLocks/>
          </p:cNvSpPr>
          <p:nvPr/>
        </p:nvSpPr>
        <p:spPr>
          <a:xfrm>
            <a:off x="376919" y="354717"/>
            <a:ext cx="3601386" cy="20281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kern="12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4"/>
                </a:solidFill>
              </a:rPr>
              <a:t>NIH BIOSAFETY MODERNIZATION INITIATIVE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D98C6E1B-ED62-03DD-0A97-BF9212173EB0}"/>
              </a:ext>
            </a:extLst>
          </p:cNvPr>
          <p:cNvSpPr txBox="1">
            <a:spLocks/>
          </p:cNvSpPr>
          <p:nvPr/>
        </p:nvSpPr>
        <p:spPr>
          <a:xfrm>
            <a:off x="378346" y="1109705"/>
            <a:ext cx="9326880" cy="33832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600" b="1" kern="1200" dirty="0">
                <a:solidFill>
                  <a:srgbClr val="20558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atin typeface="+mn-lt"/>
                <a:cs typeface="Calibri"/>
              </a:rPr>
              <a:t>FOR INPUT: Research Requiring More Oversight</a:t>
            </a:r>
            <a:endParaRPr lang="en-US" sz="3600">
              <a:latin typeface="+mn-lt"/>
              <a:ea typeface="Calibri"/>
              <a:cs typeface="Calibri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DF00A7C-2D28-AE87-FB35-DBAABA2D4B46}"/>
              </a:ext>
            </a:extLst>
          </p:cNvPr>
          <p:cNvSpPr txBox="1">
            <a:spLocks/>
          </p:cNvSpPr>
          <p:nvPr/>
        </p:nvSpPr>
        <p:spPr>
          <a:xfrm>
            <a:off x="382210" y="1461176"/>
            <a:ext cx="11323109" cy="4871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Biomedical biohazards that may require NIH or institutional oversight action due to higher potential risks.</a:t>
            </a:r>
          </a:p>
        </p:txBody>
      </p:sp>
    </p:spTree>
    <p:extLst>
      <p:ext uri="{BB962C8B-B14F-4D97-AF65-F5344CB8AC3E}">
        <p14:creationId xmlns:p14="http://schemas.microsoft.com/office/powerpoint/2010/main" val="266970676"/>
      </p:ext>
    </p:extLst>
  </p:cSld>
  <p:clrMapOvr>
    <a:masterClrMapping/>
  </p:clrMapOvr>
</p:sld>
</file>

<file path=ppt/theme/theme1.xml><?xml version="1.0" encoding="utf-8"?>
<a:theme xmlns:a="http://schemas.openxmlformats.org/drawingml/2006/main" name="CIT Official Brand - Standard">
  <a:themeElements>
    <a:clrScheme name="CIT Official Brand">
      <a:dk1>
        <a:srgbClr val="000000"/>
      </a:dk1>
      <a:lt1>
        <a:srgbClr val="FFFFFF"/>
      </a:lt1>
      <a:dk2>
        <a:srgbClr val="20558A"/>
      </a:dk2>
      <a:lt2>
        <a:srgbClr val="FFFFFF"/>
      </a:lt2>
      <a:accent1>
        <a:srgbClr val="20558A"/>
      </a:accent1>
      <a:accent2>
        <a:srgbClr val="178481"/>
      </a:accent2>
      <a:accent3>
        <a:srgbClr val="616265"/>
      </a:accent3>
      <a:accent4>
        <a:srgbClr val="6991AC"/>
      </a:accent4>
      <a:accent5>
        <a:srgbClr val="C3D8DF"/>
      </a:accent5>
      <a:accent6>
        <a:srgbClr val="E6B174"/>
      </a:accent6>
      <a:hlink>
        <a:srgbClr val="0563C1"/>
      </a:hlink>
      <a:folHlink>
        <a:srgbClr val="954F72"/>
      </a:folHlink>
    </a:clrScheme>
    <a:fontScheme name="CIT Official Bran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 PowerPoint Templates v1" id="{EF3E48CE-1EE3-4F4F-96B6-8F7BC9917F4C}" vid="{BAD52711-28AE-46E9-BC7D-3AC72FCC97AE}"/>
    </a:ext>
  </a:extLst>
</a:theme>
</file>

<file path=ppt/theme/theme2.xml><?xml version="1.0" encoding="utf-8"?>
<a:theme xmlns:a="http://schemas.openxmlformats.org/drawingml/2006/main" name="1_Office Theme">
  <a:themeElements>
    <a:clrScheme name="CIT">
      <a:dk1>
        <a:srgbClr val="20558A"/>
      </a:dk1>
      <a:lt1>
        <a:srgbClr val="FFFFFF"/>
      </a:lt1>
      <a:dk2>
        <a:srgbClr val="20558A"/>
      </a:dk2>
      <a:lt2>
        <a:srgbClr val="FFFFFF"/>
      </a:lt2>
      <a:accent1>
        <a:srgbClr val="20558A"/>
      </a:accent1>
      <a:accent2>
        <a:srgbClr val="178381"/>
      </a:accent2>
      <a:accent3>
        <a:srgbClr val="6991AC"/>
      </a:accent3>
      <a:accent4>
        <a:srgbClr val="E6B174"/>
      </a:accent4>
      <a:accent5>
        <a:srgbClr val="C3D8DF"/>
      </a:accent5>
      <a:accent6>
        <a:srgbClr val="616165"/>
      </a:accent6>
      <a:hlink>
        <a:srgbClr val="0079D2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IT-Dr Mooney Template">
  <a:themeElements>
    <a:clrScheme name="CIT">
      <a:dk1>
        <a:srgbClr val="20558A"/>
      </a:dk1>
      <a:lt1>
        <a:srgbClr val="FFFFFF"/>
      </a:lt1>
      <a:dk2>
        <a:srgbClr val="20558A"/>
      </a:dk2>
      <a:lt2>
        <a:srgbClr val="FFFFFF"/>
      </a:lt2>
      <a:accent1>
        <a:srgbClr val="20558A"/>
      </a:accent1>
      <a:accent2>
        <a:srgbClr val="178381"/>
      </a:accent2>
      <a:accent3>
        <a:srgbClr val="6991AC"/>
      </a:accent3>
      <a:accent4>
        <a:srgbClr val="E6B174"/>
      </a:accent4>
      <a:accent5>
        <a:srgbClr val="C3D8DF"/>
      </a:accent5>
      <a:accent6>
        <a:srgbClr val="616165"/>
      </a:accent6>
      <a:hlink>
        <a:srgbClr val="0079D2"/>
      </a:hlink>
      <a:folHlink>
        <a:srgbClr val="800080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H Full Logo PP Template" id="{D4D74C79-E884-BD4B-85C1-C9851CFFC712}" vid="{C6542ECE-48B5-0343-948F-052FD03CCADA}"/>
    </a:ext>
  </a:extLst>
</a:theme>
</file>

<file path=ppt/theme/theme4.xml><?xml version="1.0" encoding="utf-8"?>
<a:theme xmlns:a="http://schemas.openxmlformats.org/drawingml/2006/main" name="2_Office Theme">
  <a:themeElements>
    <a:clrScheme name="CIT">
      <a:dk1>
        <a:srgbClr val="20558A"/>
      </a:dk1>
      <a:lt1>
        <a:srgbClr val="FFFFFF"/>
      </a:lt1>
      <a:dk2>
        <a:srgbClr val="20558A"/>
      </a:dk2>
      <a:lt2>
        <a:srgbClr val="FFFFFF"/>
      </a:lt2>
      <a:accent1>
        <a:srgbClr val="20558A"/>
      </a:accent1>
      <a:accent2>
        <a:srgbClr val="178381"/>
      </a:accent2>
      <a:accent3>
        <a:srgbClr val="6991AC"/>
      </a:accent3>
      <a:accent4>
        <a:srgbClr val="E6B174"/>
      </a:accent4>
      <a:accent5>
        <a:srgbClr val="C3D8DF"/>
      </a:accent5>
      <a:accent6>
        <a:srgbClr val="616165"/>
      </a:accent6>
      <a:hlink>
        <a:srgbClr val="0079D2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IH STRIDES">
    <a:dk1>
      <a:srgbClr val="074B69"/>
    </a:dk1>
    <a:lt1>
      <a:srgbClr val="FFFFFF"/>
    </a:lt1>
    <a:dk2>
      <a:srgbClr val="074B69"/>
    </a:dk2>
    <a:lt2>
      <a:srgbClr val="9BD3CF"/>
    </a:lt2>
    <a:accent1>
      <a:srgbClr val="00A398"/>
    </a:accent1>
    <a:accent2>
      <a:srgbClr val="9BD3CF"/>
    </a:accent2>
    <a:accent3>
      <a:srgbClr val="E6B174"/>
    </a:accent3>
    <a:accent4>
      <a:srgbClr val="C3D8DF"/>
    </a:accent4>
    <a:accent5>
      <a:srgbClr val="616265"/>
    </a:accent5>
    <a:accent6>
      <a:srgbClr val="E57200"/>
    </a:accent6>
    <a:hlink>
      <a:srgbClr val="0079D2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IH STRIDES">
    <a:dk1>
      <a:srgbClr val="074B69"/>
    </a:dk1>
    <a:lt1>
      <a:srgbClr val="FFFFFF"/>
    </a:lt1>
    <a:dk2>
      <a:srgbClr val="074B69"/>
    </a:dk2>
    <a:lt2>
      <a:srgbClr val="9BD3CF"/>
    </a:lt2>
    <a:accent1>
      <a:srgbClr val="00A398"/>
    </a:accent1>
    <a:accent2>
      <a:srgbClr val="9BD3CF"/>
    </a:accent2>
    <a:accent3>
      <a:srgbClr val="E6B174"/>
    </a:accent3>
    <a:accent4>
      <a:srgbClr val="C3D8DF"/>
    </a:accent4>
    <a:accent5>
      <a:srgbClr val="616265"/>
    </a:accent5>
    <a:accent6>
      <a:srgbClr val="E57200"/>
    </a:accent6>
    <a:hlink>
      <a:srgbClr val="0079D2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IH STRIDES">
    <a:dk1>
      <a:srgbClr val="074B69"/>
    </a:dk1>
    <a:lt1>
      <a:srgbClr val="FFFFFF"/>
    </a:lt1>
    <a:dk2>
      <a:srgbClr val="074B69"/>
    </a:dk2>
    <a:lt2>
      <a:srgbClr val="9BD3CF"/>
    </a:lt2>
    <a:accent1>
      <a:srgbClr val="00A398"/>
    </a:accent1>
    <a:accent2>
      <a:srgbClr val="9BD3CF"/>
    </a:accent2>
    <a:accent3>
      <a:srgbClr val="E6B174"/>
    </a:accent3>
    <a:accent4>
      <a:srgbClr val="C3D8DF"/>
    </a:accent4>
    <a:accent5>
      <a:srgbClr val="616265"/>
    </a:accent5>
    <a:accent6>
      <a:srgbClr val="E57200"/>
    </a:accent6>
    <a:hlink>
      <a:srgbClr val="0079D2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IH STRIDES">
    <a:dk1>
      <a:srgbClr val="074B69"/>
    </a:dk1>
    <a:lt1>
      <a:srgbClr val="FFFFFF"/>
    </a:lt1>
    <a:dk2>
      <a:srgbClr val="074B69"/>
    </a:dk2>
    <a:lt2>
      <a:srgbClr val="9BD3CF"/>
    </a:lt2>
    <a:accent1>
      <a:srgbClr val="00A398"/>
    </a:accent1>
    <a:accent2>
      <a:srgbClr val="9BD3CF"/>
    </a:accent2>
    <a:accent3>
      <a:srgbClr val="E6B174"/>
    </a:accent3>
    <a:accent4>
      <a:srgbClr val="C3D8DF"/>
    </a:accent4>
    <a:accent5>
      <a:srgbClr val="616265"/>
    </a:accent5>
    <a:accent6>
      <a:srgbClr val="E57200"/>
    </a:accent6>
    <a:hlink>
      <a:srgbClr val="0079D2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NIH STRIDES">
    <a:dk1>
      <a:srgbClr val="074B69"/>
    </a:dk1>
    <a:lt1>
      <a:srgbClr val="FFFFFF"/>
    </a:lt1>
    <a:dk2>
      <a:srgbClr val="074B69"/>
    </a:dk2>
    <a:lt2>
      <a:srgbClr val="9BD3CF"/>
    </a:lt2>
    <a:accent1>
      <a:srgbClr val="00A398"/>
    </a:accent1>
    <a:accent2>
      <a:srgbClr val="9BD3CF"/>
    </a:accent2>
    <a:accent3>
      <a:srgbClr val="E6B174"/>
    </a:accent3>
    <a:accent4>
      <a:srgbClr val="C3D8DF"/>
    </a:accent4>
    <a:accent5>
      <a:srgbClr val="616265"/>
    </a:accent5>
    <a:accent6>
      <a:srgbClr val="E57200"/>
    </a:accent6>
    <a:hlink>
      <a:srgbClr val="0079D2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NIH STRIDES">
    <a:dk1>
      <a:srgbClr val="074B69"/>
    </a:dk1>
    <a:lt1>
      <a:srgbClr val="FFFFFF"/>
    </a:lt1>
    <a:dk2>
      <a:srgbClr val="074B69"/>
    </a:dk2>
    <a:lt2>
      <a:srgbClr val="9BD3CF"/>
    </a:lt2>
    <a:accent1>
      <a:srgbClr val="00A398"/>
    </a:accent1>
    <a:accent2>
      <a:srgbClr val="9BD3CF"/>
    </a:accent2>
    <a:accent3>
      <a:srgbClr val="E6B174"/>
    </a:accent3>
    <a:accent4>
      <a:srgbClr val="C3D8DF"/>
    </a:accent4>
    <a:accent5>
      <a:srgbClr val="616265"/>
    </a:accent5>
    <a:accent6>
      <a:srgbClr val="E57200"/>
    </a:accent6>
    <a:hlink>
      <a:srgbClr val="0079D2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A23F78FB69441BD78F84F6935317F" ma:contentTypeVersion="15" ma:contentTypeDescription="Create a new document." ma:contentTypeScope="" ma:versionID="4f972117ed8e4848ed5028a27f08694d">
  <xsd:schema xmlns:xsd="http://www.w3.org/2001/XMLSchema" xmlns:xs="http://www.w3.org/2001/XMLSchema" xmlns:p="http://schemas.microsoft.com/office/2006/metadata/properties" xmlns:ns2="2c778c14-0a53-4590-b9b3-7d4a1c83146d" xmlns:ns3="710593ee-f94e-46b8-be5a-7780d229bb23" targetNamespace="http://schemas.microsoft.com/office/2006/metadata/properties" ma:root="true" ma:fieldsID="24a23ae6c0fa419101e52bd0ffeb6e9c" ns2:_="" ns3:_="">
    <xsd:import namespace="2c778c14-0a53-4590-b9b3-7d4a1c83146d"/>
    <xsd:import namespace="710593ee-f94e-46b8-be5a-7780d229bb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78c14-0a53-4590-b9b3-7d4a1c831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593ee-f94e-46b8-be5a-7780d229bb2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aca311a-cc74-43e1-a2b2-641d14b1a4d9}" ma:internalName="TaxCatchAll" ma:showField="CatchAllData" ma:web="710593ee-f94e-46b8-be5a-7780d229bb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778c14-0a53-4590-b9b3-7d4a1c83146d">
      <Terms xmlns="http://schemas.microsoft.com/office/infopath/2007/PartnerControls"/>
    </lcf76f155ced4ddcb4097134ff3c332f>
    <TaxCatchAll xmlns="710593ee-f94e-46b8-be5a-7780d229bb23" xsi:nil="true"/>
  </documentManagement>
</p:properties>
</file>

<file path=customXml/itemProps1.xml><?xml version="1.0" encoding="utf-8"?>
<ds:datastoreItem xmlns:ds="http://schemas.openxmlformats.org/officeDocument/2006/customXml" ds:itemID="{2EAC2761-A6A7-474E-814F-9AB80579B8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D23442-C3B7-4948-B2B9-24EBF39E641C}">
  <ds:schemaRefs>
    <ds:schemaRef ds:uri="2c778c14-0a53-4590-b9b3-7d4a1c83146d"/>
    <ds:schemaRef ds:uri="710593ee-f94e-46b8-be5a-7780d229bb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F9D7C5-2E72-4B39-B146-D8E80F418AC8}">
  <ds:schemaRefs>
    <ds:schemaRef ds:uri="http://schemas.microsoft.com/office/2006/documentManagement/types"/>
    <ds:schemaRef ds:uri="http://purl.org/dc/terms/"/>
    <ds:schemaRef ds:uri="710593ee-f94e-46b8-be5a-7780d229bb23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2c778c14-0a53-4590-b9b3-7d4a1c83146d"/>
    <ds:schemaRef ds:uri="http://schemas.microsoft.com/office/infopath/2007/PartnerControl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861</Words>
  <Application>Microsoft Office PowerPoint</Application>
  <PresentationFormat>Widescreen</PresentationFormat>
  <Paragraphs>84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Aharoni</vt:lpstr>
      <vt:lpstr>Aptos</vt:lpstr>
      <vt:lpstr>Arial</vt:lpstr>
      <vt:lpstr>Calibri</vt:lpstr>
      <vt:lpstr>Calibri Light</vt:lpstr>
      <vt:lpstr>Cambria</vt:lpstr>
      <vt:lpstr>Courier New</vt:lpstr>
      <vt:lpstr>IBM Plex Sans</vt:lpstr>
      <vt:lpstr>IBM Plex Sans Condensed</vt:lpstr>
      <vt:lpstr>Open Sans</vt:lpstr>
      <vt:lpstr>Roboto</vt:lpstr>
      <vt:lpstr>Roboto Light</vt:lpstr>
      <vt:lpstr>Wingdings</vt:lpstr>
      <vt:lpstr>CIT Official Brand - Standard</vt:lpstr>
      <vt:lpstr>1_Office Theme</vt:lpstr>
      <vt:lpstr>3_CIT-Dr Mooney Template</vt:lpstr>
      <vt:lpstr>2_Office Theme</vt:lpstr>
      <vt:lpstr> Biosafety Modernization Initiative Listening Session 2</vt:lpstr>
      <vt:lpstr>PowerPoint Presentation</vt:lpstr>
      <vt:lpstr>First Things First</vt:lpstr>
      <vt:lpstr>We Need Your Feedback!</vt:lpstr>
      <vt:lpstr>How Can You Help Right Now?</vt:lpstr>
      <vt:lpstr>BLUF: Science and Technology has Evolved; Biosafety Policy and Oversight Need to Keep Pace </vt:lpstr>
      <vt:lpstr>Biosafety Policy for the 21st Century </vt:lpstr>
      <vt:lpstr>PowerPoint Presentation</vt:lpstr>
      <vt:lpstr>PowerPoint Presentation</vt:lpstr>
      <vt:lpstr>FOR INPUT: Research requiring less oversight</vt:lpstr>
      <vt:lpstr>Thoughts on proposed options?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Heiner, Nicole (NIH/CIT) [C]</dc:creator>
  <cp:lastModifiedBy>Bayha, Ryan (NIH/OD) [E]</cp:lastModifiedBy>
  <cp:revision>2</cp:revision>
  <dcterms:created xsi:type="dcterms:W3CDTF">2024-10-14T20:30:54Z</dcterms:created>
  <dcterms:modified xsi:type="dcterms:W3CDTF">2026-01-14T14:06:30Z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0x010100430A23F78FB69441BD78F84F6935317F</vt:lpwstr>
  </property>
  <property fmtid="{D5CDD505-2E9C-101B-9397-08002B2CF9AE}" pid="3" name="MediaServiceImageTags">
    <vt:lpwstr/>
  </property>
</Properties>
</file>