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0" r:id="rId4"/>
  </p:sldMasterIdLst>
  <p:notesMasterIdLst>
    <p:notesMasterId r:id="rId14"/>
  </p:notesMasterIdLst>
  <p:handoutMasterIdLst>
    <p:handoutMasterId r:id="rId15"/>
  </p:handoutMasterIdLst>
  <p:sldIdLst>
    <p:sldId id="418" r:id="rId5"/>
    <p:sldId id="637" r:id="rId6"/>
    <p:sldId id="643" r:id="rId7"/>
    <p:sldId id="638" r:id="rId8"/>
    <p:sldId id="639" r:id="rId9"/>
    <p:sldId id="640" r:id="rId10"/>
    <p:sldId id="641" r:id="rId11"/>
    <p:sldId id="644" r:id="rId12"/>
    <p:sldId id="642" r:id="rId1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CC"/>
    <a:srgbClr val="FFFFFF"/>
    <a:srgbClr val="000000"/>
    <a:srgbClr val="8B0000"/>
    <a:srgbClr val="FC3485"/>
    <a:srgbClr val="05366B"/>
    <a:srgbClr val="A04DA3"/>
    <a:srgbClr val="CCECFF"/>
    <a:srgbClr val="4C3D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72461" autoAdjust="0"/>
  </p:normalViewPr>
  <p:slideViewPr>
    <p:cSldViewPr>
      <p:cViewPr varScale="1">
        <p:scale>
          <a:sx n="114" d="100"/>
          <a:sy n="114" d="100"/>
        </p:scale>
        <p:origin x="1392" y="10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3162" y="8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E86358-CE1C-4673-82F8-C23DEED5178C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AB0F557-C215-4D36-8098-DBC15B843A2E}">
      <dgm:prSet phldrT="[Text]" custT="1"/>
      <dgm:spPr/>
      <dgm:t>
        <a:bodyPr/>
        <a:lstStyle/>
        <a:p>
          <a:r>
            <a:rPr lang="en-US" sz="1400" dirty="0"/>
            <a:t>May-Nov</a:t>
          </a:r>
        </a:p>
      </dgm:t>
    </dgm:pt>
    <dgm:pt modelId="{5869A270-45C6-4C3A-9808-310C136F4483}" type="parTrans" cxnId="{041351B4-14BD-43CB-961E-81E640F5851A}">
      <dgm:prSet/>
      <dgm:spPr/>
      <dgm:t>
        <a:bodyPr/>
        <a:lstStyle/>
        <a:p>
          <a:endParaRPr lang="en-US"/>
        </a:p>
      </dgm:t>
    </dgm:pt>
    <dgm:pt modelId="{806F1A54-AF2B-4402-B732-0C164AFB1521}" type="sibTrans" cxnId="{041351B4-14BD-43CB-961E-81E640F5851A}">
      <dgm:prSet/>
      <dgm:spPr/>
      <dgm:t>
        <a:bodyPr/>
        <a:lstStyle/>
        <a:p>
          <a:endParaRPr lang="en-US"/>
        </a:p>
      </dgm:t>
    </dgm:pt>
    <dgm:pt modelId="{CE415000-D665-4449-AE0D-61E9934E1E6A}">
      <dgm:prSet phldrT="[Text]" custT="1"/>
      <dgm:spPr/>
      <dgm:t>
        <a:bodyPr/>
        <a:lstStyle/>
        <a:p>
          <a:r>
            <a:rPr lang="en-US" sz="1200" dirty="0"/>
            <a:t>Application</a:t>
          </a:r>
        </a:p>
      </dgm:t>
    </dgm:pt>
    <dgm:pt modelId="{D0496451-5D2D-47DF-9AD7-273368A1830B}" type="parTrans" cxnId="{E41746BD-1B37-4D41-A3D4-DBE957852234}">
      <dgm:prSet/>
      <dgm:spPr/>
      <dgm:t>
        <a:bodyPr/>
        <a:lstStyle/>
        <a:p>
          <a:endParaRPr lang="en-US"/>
        </a:p>
      </dgm:t>
    </dgm:pt>
    <dgm:pt modelId="{13F175EA-2C42-4672-99C3-3E7892BA353B}" type="sibTrans" cxnId="{E41746BD-1B37-4D41-A3D4-DBE957852234}">
      <dgm:prSet/>
      <dgm:spPr/>
      <dgm:t>
        <a:bodyPr/>
        <a:lstStyle/>
        <a:p>
          <a:endParaRPr lang="en-US"/>
        </a:p>
      </dgm:t>
    </dgm:pt>
    <dgm:pt modelId="{B69B7F38-FADC-4AC2-85A0-FA037BD684A4}">
      <dgm:prSet phldrT="[Text]" custT="1"/>
      <dgm:spPr/>
      <dgm:t>
        <a:bodyPr/>
        <a:lstStyle/>
        <a:p>
          <a:r>
            <a:rPr lang="en-US" sz="1400" dirty="0"/>
            <a:t>Dec-Mar</a:t>
          </a:r>
        </a:p>
      </dgm:t>
    </dgm:pt>
    <dgm:pt modelId="{5FDA6277-CD2E-4F51-8347-E4586BEFC82E}" type="parTrans" cxnId="{9A0C8FC2-631D-4F5B-8807-9467AB4D8AB4}">
      <dgm:prSet/>
      <dgm:spPr/>
      <dgm:t>
        <a:bodyPr/>
        <a:lstStyle/>
        <a:p>
          <a:endParaRPr lang="en-US"/>
        </a:p>
      </dgm:t>
    </dgm:pt>
    <dgm:pt modelId="{BA132450-6269-4B6C-BB6E-F56EA8CF25BF}" type="sibTrans" cxnId="{9A0C8FC2-631D-4F5B-8807-9467AB4D8AB4}">
      <dgm:prSet/>
      <dgm:spPr/>
      <dgm:t>
        <a:bodyPr/>
        <a:lstStyle/>
        <a:p>
          <a:endParaRPr lang="en-US"/>
        </a:p>
      </dgm:t>
    </dgm:pt>
    <dgm:pt modelId="{DFEAA01D-445E-43ED-BEE0-344C29760647}">
      <dgm:prSet phldrT="[Text]" custT="1"/>
      <dgm:spPr/>
      <dgm:t>
        <a:bodyPr/>
        <a:lstStyle/>
        <a:p>
          <a:r>
            <a:rPr lang="en-US" sz="1200" dirty="0"/>
            <a:t>Finalist selection</a:t>
          </a:r>
        </a:p>
      </dgm:t>
    </dgm:pt>
    <dgm:pt modelId="{4E5799C7-E677-46B0-93D3-BBACA9CE0C9F}" type="parTrans" cxnId="{F7BAB36B-B566-4998-9680-6F689C2D7F44}">
      <dgm:prSet/>
      <dgm:spPr/>
      <dgm:t>
        <a:bodyPr/>
        <a:lstStyle/>
        <a:p>
          <a:endParaRPr lang="en-US"/>
        </a:p>
      </dgm:t>
    </dgm:pt>
    <dgm:pt modelId="{DA61075B-96CE-4A10-849E-CAFB55DB0310}" type="sibTrans" cxnId="{F7BAB36B-B566-4998-9680-6F689C2D7F44}">
      <dgm:prSet/>
      <dgm:spPr/>
      <dgm:t>
        <a:bodyPr/>
        <a:lstStyle/>
        <a:p>
          <a:endParaRPr lang="en-US"/>
        </a:p>
      </dgm:t>
    </dgm:pt>
    <dgm:pt modelId="{356F05FD-88F5-4564-8B22-9BB3314DE148}">
      <dgm:prSet phldrT="[Text]" custT="1"/>
      <dgm:spPr/>
      <dgm:t>
        <a:bodyPr/>
        <a:lstStyle/>
        <a:p>
          <a:r>
            <a:rPr lang="en-US" sz="1400" dirty="0"/>
            <a:t>April</a:t>
          </a:r>
        </a:p>
      </dgm:t>
    </dgm:pt>
    <dgm:pt modelId="{8F93CF73-9E9A-4812-A751-BAB28BF4213D}" type="parTrans" cxnId="{C62711F5-E2E4-41BE-ABFA-654F2F1D38D6}">
      <dgm:prSet/>
      <dgm:spPr/>
      <dgm:t>
        <a:bodyPr/>
        <a:lstStyle/>
        <a:p>
          <a:endParaRPr lang="en-US"/>
        </a:p>
      </dgm:t>
    </dgm:pt>
    <dgm:pt modelId="{08A2F257-1F1F-435E-9C62-DC0BE9D961F9}" type="sibTrans" cxnId="{C62711F5-E2E4-41BE-ABFA-654F2F1D38D6}">
      <dgm:prSet/>
      <dgm:spPr/>
      <dgm:t>
        <a:bodyPr/>
        <a:lstStyle/>
        <a:p>
          <a:endParaRPr lang="en-US"/>
        </a:p>
      </dgm:t>
    </dgm:pt>
    <dgm:pt modelId="{8EA0E1EF-0F40-482A-BCDF-4D50054AAE26}">
      <dgm:prSet phldrT="[Text]" custT="1"/>
      <dgm:spPr/>
      <dgm:t>
        <a:bodyPr/>
        <a:lstStyle/>
        <a:p>
          <a:r>
            <a:rPr lang="en-US" sz="1200" dirty="0"/>
            <a:t>Finalist Interview week</a:t>
          </a:r>
        </a:p>
      </dgm:t>
    </dgm:pt>
    <dgm:pt modelId="{70D411C4-5EDC-459D-84C7-4301D4FF56B3}" type="parTrans" cxnId="{073785BB-393B-4E22-94C9-447F37C967E8}">
      <dgm:prSet/>
      <dgm:spPr/>
      <dgm:t>
        <a:bodyPr/>
        <a:lstStyle/>
        <a:p>
          <a:endParaRPr lang="en-US"/>
        </a:p>
      </dgm:t>
    </dgm:pt>
    <dgm:pt modelId="{56631212-80F6-4BD9-9DF0-EDBFEC258DA1}" type="sibTrans" cxnId="{073785BB-393B-4E22-94C9-447F37C967E8}">
      <dgm:prSet/>
      <dgm:spPr/>
      <dgm:t>
        <a:bodyPr/>
        <a:lstStyle/>
        <a:p>
          <a:endParaRPr lang="en-US"/>
        </a:p>
      </dgm:t>
    </dgm:pt>
    <dgm:pt modelId="{6632F596-D652-4E7C-85AC-F9D9CE0B96EE}">
      <dgm:prSet phldrT="[Text]" custT="1"/>
      <dgm:spPr/>
      <dgm:t>
        <a:bodyPr/>
        <a:lstStyle/>
        <a:p>
          <a:r>
            <a:rPr lang="en-US" sz="1400" dirty="0"/>
            <a:t>May-June</a:t>
          </a:r>
        </a:p>
      </dgm:t>
    </dgm:pt>
    <dgm:pt modelId="{FE0CE3AE-08AB-4D4B-9C70-E8C2EF6C0990}" type="parTrans" cxnId="{B44A82FD-BA81-42B7-8DE6-E0E7D5C1C029}">
      <dgm:prSet/>
      <dgm:spPr/>
      <dgm:t>
        <a:bodyPr/>
        <a:lstStyle/>
        <a:p>
          <a:endParaRPr lang="en-US"/>
        </a:p>
      </dgm:t>
    </dgm:pt>
    <dgm:pt modelId="{1532AACB-634A-407B-85AC-D4FC11642CB3}" type="sibTrans" cxnId="{B44A82FD-BA81-42B7-8DE6-E0E7D5C1C029}">
      <dgm:prSet/>
      <dgm:spPr/>
      <dgm:t>
        <a:bodyPr/>
        <a:lstStyle/>
        <a:p>
          <a:endParaRPr lang="en-US"/>
        </a:p>
      </dgm:t>
    </dgm:pt>
    <dgm:pt modelId="{5B6D0307-0FFE-4481-B330-F7A81BCBEFD6}">
      <dgm:prSet phldrT="[Text]" custT="1"/>
      <dgm:spPr/>
      <dgm:t>
        <a:bodyPr/>
        <a:lstStyle/>
        <a:p>
          <a:r>
            <a:rPr lang="en-US" sz="1200" dirty="0"/>
            <a:t>Matching Process</a:t>
          </a:r>
        </a:p>
      </dgm:t>
    </dgm:pt>
    <dgm:pt modelId="{F2611A46-368C-411F-A23F-43012BF287A1}" type="parTrans" cxnId="{8CFB9FDD-EE39-42BD-B031-C03246994A50}">
      <dgm:prSet/>
      <dgm:spPr/>
      <dgm:t>
        <a:bodyPr/>
        <a:lstStyle/>
        <a:p>
          <a:endParaRPr lang="en-US"/>
        </a:p>
      </dgm:t>
    </dgm:pt>
    <dgm:pt modelId="{3415424E-61FB-4FF7-8DD4-46C357D4702D}" type="sibTrans" cxnId="{8CFB9FDD-EE39-42BD-B031-C03246994A50}">
      <dgm:prSet/>
      <dgm:spPr/>
      <dgm:t>
        <a:bodyPr/>
        <a:lstStyle/>
        <a:p>
          <a:endParaRPr lang="en-US"/>
        </a:p>
      </dgm:t>
    </dgm:pt>
    <dgm:pt modelId="{35D8217D-5126-416F-8429-B19C13F065FC}">
      <dgm:prSet phldrT="[Text]" custT="1"/>
      <dgm:spPr/>
      <dgm:t>
        <a:bodyPr/>
        <a:lstStyle/>
        <a:p>
          <a:r>
            <a:rPr lang="en-US" sz="1400" dirty="0"/>
            <a:t>Late Aug</a:t>
          </a:r>
        </a:p>
      </dgm:t>
    </dgm:pt>
    <dgm:pt modelId="{507E945E-9749-4542-9578-119A176F26A2}" type="parTrans" cxnId="{E73D15A7-15C4-40F1-9491-0B19C133110F}">
      <dgm:prSet/>
      <dgm:spPr/>
      <dgm:t>
        <a:bodyPr/>
        <a:lstStyle/>
        <a:p>
          <a:endParaRPr lang="en-US"/>
        </a:p>
      </dgm:t>
    </dgm:pt>
    <dgm:pt modelId="{C2CB241D-ADB4-4E64-87D7-B7E73DB35707}" type="sibTrans" cxnId="{E73D15A7-15C4-40F1-9491-0B19C133110F}">
      <dgm:prSet/>
      <dgm:spPr/>
      <dgm:t>
        <a:bodyPr/>
        <a:lstStyle/>
        <a:p>
          <a:endParaRPr lang="en-US"/>
        </a:p>
      </dgm:t>
    </dgm:pt>
    <dgm:pt modelId="{6BADD7B8-CC9A-4CDF-9D02-C45DDE12C6B9}">
      <dgm:prSet phldrT="[Text]" custT="1"/>
      <dgm:spPr/>
      <dgm:t>
        <a:bodyPr/>
        <a:lstStyle/>
        <a:p>
          <a:r>
            <a:rPr lang="en-US" sz="1200" dirty="0"/>
            <a:t>Fellows arrive at NIH</a:t>
          </a:r>
        </a:p>
      </dgm:t>
    </dgm:pt>
    <dgm:pt modelId="{CE04AC9B-556A-4BFA-A7B0-2170BC52B7E3}" type="parTrans" cxnId="{2155B3E2-96AA-4013-BCB9-71AEA6CFBE03}">
      <dgm:prSet/>
      <dgm:spPr/>
      <dgm:t>
        <a:bodyPr/>
        <a:lstStyle/>
        <a:p>
          <a:endParaRPr lang="en-US"/>
        </a:p>
      </dgm:t>
    </dgm:pt>
    <dgm:pt modelId="{F79E052B-A77A-4A47-9631-7F7468795E1D}" type="sibTrans" cxnId="{2155B3E2-96AA-4013-BCB9-71AEA6CFBE03}">
      <dgm:prSet/>
      <dgm:spPr/>
      <dgm:t>
        <a:bodyPr/>
        <a:lstStyle/>
        <a:p>
          <a:endParaRPr lang="en-US"/>
        </a:p>
      </dgm:t>
    </dgm:pt>
    <dgm:pt modelId="{D9F4C2D1-B9AE-4CDB-A9EA-B7735BDCE454}">
      <dgm:prSet phldrT="[Text]" custT="1"/>
      <dgm:spPr/>
      <dgm:t>
        <a:bodyPr/>
        <a:lstStyle/>
        <a:p>
          <a:r>
            <a:rPr lang="en-US" sz="1400" dirty="0"/>
            <a:t>Sept</a:t>
          </a:r>
        </a:p>
      </dgm:t>
    </dgm:pt>
    <dgm:pt modelId="{BCB617B8-56C5-45A8-9FA5-DE989E0FCA41}" type="parTrans" cxnId="{2F19DA51-B3A9-4BA3-8FEC-3F157459E57B}">
      <dgm:prSet/>
      <dgm:spPr/>
      <dgm:t>
        <a:bodyPr/>
        <a:lstStyle/>
        <a:p>
          <a:endParaRPr lang="en-US"/>
        </a:p>
      </dgm:t>
    </dgm:pt>
    <dgm:pt modelId="{20581D34-3EE6-4E63-B1EA-D0CFC22A8055}" type="sibTrans" cxnId="{2F19DA51-B3A9-4BA3-8FEC-3F157459E57B}">
      <dgm:prSet/>
      <dgm:spPr/>
      <dgm:t>
        <a:bodyPr/>
        <a:lstStyle/>
        <a:p>
          <a:endParaRPr lang="en-US"/>
        </a:p>
      </dgm:t>
    </dgm:pt>
    <dgm:pt modelId="{9BB89844-3880-47D6-A1FA-F940EBD6D7E0}">
      <dgm:prSet phldrT="[Text]" custT="1"/>
      <dgm:spPr/>
      <dgm:t>
        <a:bodyPr/>
        <a:lstStyle/>
        <a:p>
          <a:r>
            <a:rPr lang="en-US" sz="1200" dirty="0"/>
            <a:t>Fellowship begins</a:t>
          </a:r>
        </a:p>
      </dgm:t>
    </dgm:pt>
    <dgm:pt modelId="{D02DFB8E-E8E0-46BE-81B0-31289FF63849}" type="parTrans" cxnId="{51DC8130-391D-4C17-8DFF-1C965E3906D8}">
      <dgm:prSet/>
      <dgm:spPr/>
      <dgm:t>
        <a:bodyPr/>
        <a:lstStyle/>
        <a:p>
          <a:endParaRPr lang="en-US"/>
        </a:p>
      </dgm:t>
    </dgm:pt>
    <dgm:pt modelId="{61C41E7D-E5A3-487E-96F8-70D55E1DE65A}" type="sibTrans" cxnId="{51DC8130-391D-4C17-8DFF-1C965E3906D8}">
      <dgm:prSet/>
      <dgm:spPr/>
      <dgm:t>
        <a:bodyPr/>
        <a:lstStyle/>
        <a:p>
          <a:endParaRPr lang="en-US"/>
        </a:p>
      </dgm:t>
    </dgm:pt>
    <dgm:pt modelId="{9DF58A66-A670-42F3-996D-C7B7FA7F2F7F}" type="pres">
      <dgm:prSet presAssocID="{52E86358-CE1C-4673-82F8-C23DEED5178C}" presName="linearFlow" presStyleCnt="0">
        <dgm:presLayoutVars>
          <dgm:dir/>
          <dgm:animLvl val="lvl"/>
          <dgm:resizeHandles val="exact"/>
        </dgm:presLayoutVars>
      </dgm:prSet>
      <dgm:spPr/>
    </dgm:pt>
    <dgm:pt modelId="{181E2E26-C800-43E9-8212-F825FAAACE0C}" type="pres">
      <dgm:prSet presAssocID="{7AB0F557-C215-4D36-8098-DBC15B843A2E}" presName="composite" presStyleCnt="0"/>
      <dgm:spPr/>
    </dgm:pt>
    <dgm:pt modelId="{53C5A80B-C098-410B-AC14-7CF00F3C90C3}" type="pres">
      <dgm:prSet presAssocID="{7AB0F557-C215-4D36-8098-DBC15B843A2E}" presName="parTx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9F8FF43D-3679-4A5C-B508-B3FE9517FEA6}" type="pres">
      <dgm:prSet presAssocID="{7AB0F557-C215-4D36-8098-DBC15B843A2E}" presName="parSh" presStyleLbl="node1" presStyleIdx="0" presStyleCnt="6"/>
      <dgm:spPr/>
    </dgm:pt>
    <dgm:pt modelId="{559AEA64-6237-477E-85B4-84B4923D81B7}" type="pres">
      <dgm:prSet presAssocID="{7AB0F557-C215-4D36-8098-DBC15B843A2E}" presName="desTx" presStyleLbl="fgAcc1" presStyleIdx="0" presStyleCnt="6" custScaleX="110894" custScaleY="44255" custLinFactNeighborX="-2637" custLinFactNeighborY="-22991">
        <dgm:presLayoutVars>
          <dgm:bulletEnabled val="1"/>
        </dgm:presLayoutVars>
      </dgm:prSet>
      <dgm:spPr/>
    </dgm:pt>
    <dgm:pt modelId="{9C987289-BF0E-460B-A6D6-12C25322692A}" type="pres">
      <dgm:prSet presAssocID="{806F1A54-AF2B-4402-B732-0C164AFB1521}" presName="sibTrans" presStyleLbl="sibTrans2D1" presStyleIdx="0" presStyleCnt="5"/>
      <dgm:spPr/>
    </dgm:pt>
    <dgm:pt modelId="{93971BBE-9D2D-4F99-B777-0E9F8493A4E0}" type="pres">
      <dgm:prSet presAssocID="{806F1A54-AF2B-4402-B732-0C164AFB1521}" presName="connTx" presStyleLbl="sibTrans2D1" presStyleIdx="0" presStyleCnt="5"/>
      <dgm:spPr/>
    </dgm:pt>
    <dgm:pt modelId="{F985B937-5B62-4FE2-9B5B-C13B8602157A}" type="pres">
      <dgm:prSet presAssocID="{B69B7F38-FADC-4AC2-85A0-FA037BD684A4}" presName="composite" presStyleCnt="0"/>
      <dgm:spPr/>
    </dgm:pt>
    <dgm:pt modelId="{33AAB9B7-0DE8-425F-89E1-63796D8A7716}" type="pres">
      <dgm:prSet presAssocID="{B69B7F38-FADC-4AC2-85A0-FA037BD684A4}" presName="parTx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724BD4FC-5227-4A37-BD45-08D815B06045}" type="pres">
      <dgm:prSet presAssocID="{B69B7F38-FADC-4AC2-85A0-FA037BD684A4}" presName="parSh" presStyleLbl="node1" presStyleIdx="1" presStyleCnt="6"/>
      <dgm:spPr/>
    </dgm:pt>
    <dgm:pt modelId="{A979F48D-CBF4-410C-ADAF-61AEFA53745A}" type="pres">
      <dgm:prSet presAssocID="{B69B7F38-FADC-4AC2-85A0-FA037BD684A4}" presName="desTx" presStyleLbl="fgAcc1" presStyleIdx="1" presStyleCnt="6" custScaleY="43176" custLinFactNeighborX="-2575" custLinFactNeighborY="-22525">
        <dgm:presLayoutVars>
          <dgm:bulletEnabled val="1"/>
        </dgm:presLayoutVars>
      </dgm:prSet>
      <dgm:spPr/>
    </dgm:pt>
    <dgm:pt modelId="{CB07931D-E9B2-4D2D-85CE-F3C182566A3D}" type="pres">
      <dgm:prSet presAssocID="{BA132450-6269-4B6C-BB6E-F56EA8CF25BF}" presName="sibTrans" presStyleLbl="sibTrans2D1" presStyleIdx="1" presStyleCnt="5"/>
      <dgm:spPr/>
    </dgm:pt>
    <dgm:pt modelId="{173B2700-4F2B-494D-982B-7E6EF9AB63D2}" type="pres">
      <dgm:prSet presAssocID="{BA132450-6269-4B6C-BB6E-F56EA8CF25BF}" presName="connTx" presStyleLbl="sibTrans2D1" presStyleIdx="1" presStyleCnt="5"/>
      <dgm:spPr/>
    </dgm:pt>
    <dgm:pt modelId="{3A94B765-7236-4736-A954-665763B9808A}" type="pres">
      <dgm:prSet presAssocID="{356F05FD-88F5-4564-8B22-9BB3314DE148}" presName="composite" presStyleCnt="0"/>
      <dgm:spPr/>
    </dgm:pt>
    <dgm:pt modelId="{47455388-F97B-4677-AD2D-661EB2DFF1CF}" type="pres">
      <dgm:prSet presAssocID="{356F05FD-88F5-4564-8B22-9BB3314DE148}" presName="parTx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18A486A9-E377-4DDB-96F6-1EC80AF0BC02}" type="pres">
      <dgm:prSet presAssocID="{356F05FD-88F5-4564-8B22-9BB3314DE148}" presName="parSh" presStyleLbl="node1" presStyleIdx="2" presStyleCnt="6"/>
      <dgm:spPr/>
    </dgm:pt>
    <dgm:pt modelId="{22D1DC3E-0F7F-437C-9E55-BB6C8D3F657A}" type="pres">
      <dgm:prSet presAssocID="{356F05FD-88F5-4564-8B22-9BB3314DE148}" presName="desTx" presStyleLbl="fgAcc1" presStyleIdx="2" presStyleCnt="6" custScaleY="42149" custLinFactNeighborY="-22250">
        <dgm:presLayoutVars>
          <dgm:bulletEnabled val="1"/>
        </dgm:presLayoutVars>
      </dgm:prSet>
      <dgm:spPr/>
    </dgm:pt>
    <dgm:pt modelId="{8D54747B-1216-452A-A50F-D6C3288E21F3}" type="pres">
      <dgm:prSet presAssocID="{08A2F257-1F1F-435E-9C62-DC0BE9D961F9}" presName="sibTrans" presStyleLbl="sibTrans2D1" presStyleIdx="2" presStyleCnt="5"/>
      <dgm:spPr/>
    </dgm:pt>
    <dgm:pt modelId="{B983D9F8-13EC-44A2-9A21-BC245D46109C}" type="pres">
      <dgm:prSet presAssocID="{08A2F257-1F1F-435E-9C62-DC0BE9D961F9}" presName="connTx" presStyleLbl="sibTrans2D1" presStyleIdx="2" presStyleCnt="5"/>
      <dgm:spPr/>
    </dgm:pt>
    <dgm:pt modelId="{A0760668-F228-40C7-AC51-DD8344C3A933}" type="pres">
      <dgm:prSet presAssocID="{6632F596-D652-4E7C-85AC-F9D9CE0B96EE}" presName="composite" presStyleCnt="0"/>
      <dgm:spPr/>
    </dgm:pt>
    <dgm:pt modelId="{91EFF7F5-18FD-423C-AA51-B391BBD85D64}" type="pres">
      <dgm:prSet presAssocID="{6632F596-D652-4E7C-85AC-F9D9CE0B96EE}" presName="parTx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891DB440-5779-4DD5-A001-F9CD73C08186}" type="pres">
      <dgm:prSet presAssocID="{6632F596-D652-4E7C-85AC-F9D9CE0B96EE}" presName="parSh" presStyleLbl="node1" presStyleIdx="3" presStyleCnt="6"/>
      <dgm:spPr/>
    </dgm:pt>
    <dgm:pt modelId="{2BB41F26-AAE9-4F57-B3C0-F99455AA5C97}" type="pres">
      <dgm:prSet presAssocID="{6632F596-D652-4E7C-85AC-F9D9CE0B96EE}" presName="desTx" presStyleLbl="fgAcc1" presStyleIdx="3" presStyleCnt="6" custScaleY="41747" custLinFactNeighborY="-22375">
        <dgm:presLayoutVars>
          <dgm:bulletEnabled val="1"/>
        </dgm:presLayoutVars>
      </dgm:prSet>
      <dgm:spPr/>
    </dgm:pt>
    <dgm:pt modelId="{2E30DBA8-BDDC-4196-B745-8773252DFC55}" type="pres">
      <dgm:prSet presAssocID="{1532AACB-634A-407B-85AC-D4FC11642CB3}" presName="sibTrans" presStyleLbl="sibTrans2D1" presStyleIdx="3" presStyleCnt="5"/>
      <dgm:spPr/>
    </dgm:pt>
    <dgm:pt modelId="{62C59F65-D13A-4D0E-8620-44B171DC68D8}" type="pres">
      <dgm:prSet presAssocID="{1532AACB-634A-407B-85AC-D4FC11642CB3}" presName="connTx" presStyleLbl="sibTrans2D1" presStyleIdx="3" presStyleCnt="5"/>
      <dgm:spPr/>
    </dgm:pt>
    <dgm:pt modelId="{95D6C60A-9C5B-4313-8BB7-0EA80FE74EF9}" type="pres">
      <dgm:prSet presAssocID="{35D8217D-5126-416F-8429-B19C13F065FC}" presName="composite" presStyleCnt="0"/>
      <dgm:spPr/>
    </dgm:pt>
    <dgm:pt modelId="{382E68BF-6DB8-4E5D-B66D-3B22B97614D1}" type="pres">
      <dgm:prSet presAssocID="{35D8217D-5126-416F-8429-B19C13F065FC}" presName="parTx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4873DEF4-B4D0-4858-91D9-4641EF472C63}" type="pres">
      <dgm:prSet presAssocID="{35D8217D-5126-416F-8429-B19C13F065FC}" presName="parSh" presStyleLbl="node1" presStyleIdx="4" presStyleCnt="6" custLinFactNeighborY="458"/>
      <dgm:spPr/>
    </dgm:pt>
    <dgm:pt modelId="{50C5F175-DCB3-4F05-9CA7-2A54BDDB4C0A}" type="pres">
      <dgm:prSet presAssocID="{35D8217D-5126-416F-8429-B19C13F065FC}" presName="desTx" presStyleLbl="fgAcc1" presStyleIdx="4" presStyleCnt="6" custScaleX="90731" custScaleY="45424" custLinFactNeighborY="-23222">
        <dgm:presLayoutVars>
          <dgm:bulletEnabled val="1"/>
        </dgm:presLayoutVars>
      </dgm:prSet>
      <dgm:spPr/>
    </dgm:pt>
    <dgm:pt modelId="{B915AC4B-419F-420C-ACB3-74B82080D560}" type="pres">
      <dgm:prSet presAssocID="{C2CB241D-ADB4-4E64-87D7-B7E73DB35707}" presName="sibTrans" presStyleLbl="sibTrans2D1" presStyleIdx="4" presStyleCnt="5"/>
      <dgm:spPr/>
    </dgm:pt>
    <dgm:pt modelId="{26A331B4-F428-4DBA-800B-B05622FBF121}" type="pres">
      <dgm:prSet presAssocID="{C2CB241D-ADB4-4E64-87D7-B7E73DB35707}" presName="connTx" presStyleLbl="sibTrans2D1" presStyleIdx="4" presStyleCnt="5"/>
      <dgm:spPr/>
    </dgm:pt>
    <dgm:pt modelId="{9AF02358-B043-4390-B0FB-02D5EF232DF6}" type="pres">
      <dgm:prSet presAssocID="{D9F4C2D1-B9AE-4CDB-A9EA-B7735BDCE454}" presName="composite" presStyleCnt="0"/>
      <dgm:spPr/>
    </dgm:pt>
    <dgm:pt modelId="{6ED00ADB-DE13-497A-8272-94E663A55483}" type="pres">
      <dgm:prSet presAssocID="{D9F4C2D1-B9AE-4CDB-A9EA-B7735BDCE454}" presName="parTx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D2ADAF32-5B56-4FA8-8599-E2F06FF3C2F1}" type="pres">
      <dgm:prSet presAssocID="{D9F4C2D1-B9AE-4CDB-A9EA-B7735BDCE454}" presName="parSh" presStyleLbl="node1" presStyleIdx="5" presStyleCnt="6" custLinFactNeighborY="3039"/>
      <dgm:spPr/>
    </dgm:pt>
    <dgm:pt modelId="{ACB95AF1-0BDA-45D8-8D88-9E7E49A8B18C}" type="pres">
      <dgm:prSet presAssocID="{D9F4C2D1-B9AE-4CDB-A9EA-B7735BDCE454}" presName="desTx" presStyleLbl="fgAcc1" presStyleIdx="5" presStyleCnt="6" custScaleX="105991" custScaleY="45541" custLinFactNeighborY="-21919">
        <dgm:presLayoutVars>
          <dgm:bulletEnabled val="1"/>
        </dgm:presLayoutVars>
      </dgm:prSet>
      <dgm:spPr/>
    </dgm:pt>
  </dgm:ptLst>
  <dgm:cxnLst>
    <dgm:cxn modelId="{593FAA02-DDA8-4B03-B53F-AF9DDA7E984F}" type="presOf" srcId="{8EA0E1EF-0F40-482A-BCDF-4D50054AAE26}" destId="{22D1DC3E-0F7F-437C-9E55-BB6C8D3F657A}" srcOrd="0" destOrd="0" presId="urn:microsoft.com/office/officeart/2005/8/layout/process3"/>
    <dgm:cxn modelId="{3D1B4D07-06DA-496F-B44C-7FCEDD89E4CB}" type="presOf" srcId="{C2CB241D-ADB4-4E64-87D7-B7E73DB35707}" destId="{B915AC4B-419F-420C-ACB3-74B82080D560}" srcOrd="0" destOrd="0" presId="urn:microsoft.com/office/officeart/2005/8/layout/process3"/>
    <dgm:cxn modelId="{5C5EAB0E-B64F-423E-853F-C37EC6EF7926}" type="presOf" srcId="{356F05FD-88F5-4564-8B22-9BB3314DE148}" destId="{18A486A9-E377-4DDB-96F6-1EC80AF0BC02}" srcOrd="1" destOrd="0" presId="urn:microsoft.com/office/officeart/2005/8/layout/process3"/>
    <dgm:cxn modelId="{3CACF90F-DA79-4CD5-A319-74B9932B6F78}" type="presOf" srcId="{52E86358-CE1C-4673-82F8-C23DEED5178C}" destId="{9DF58A66-A670-42F3-996D-C7B7FA7F2F7F}" srcOrd="0" destOrd="0" presId="urn:microsoft.com/office/officeart/2005/8/layout/process3"/>
    <dgm:cxn modelId="{265F3C10-A305-46AF-B8F5-7D8ACE2A979A}" type="presOf" srcId="{B69B7F38-FADC-4AC2-85A0-FA037BD684A4}" destId="{33AAB9B7-0DE8-425F-89E1-63796D8A7716}" srcOrd="0" destOrd="0" presId="urn:microsoft.com/office/officeart/2005/8/layout/process3"/>
    <dgm:cxn modelId="{2223B515-C282-4376-8C55-BDE3E73B9609}" type="presOf" srcId="{6BADD7B8-CC9A-4CDF-9D02-C45DDE12C6B9}" destId="{50C5F175-DCB3-4F05-9CA7-2A54BDDB4C0A}" srcOrd="0" destOrd="0" presId="urn:microsoft.com/office/officeart/2005/8/layout/process3"/>
    <dgm:cxn modelId="{0E19A619-307E-439F-8036-4EFD9E9DC767}" type="presOf" srcId="{7AB0F557-C215-4D36-8098-DBC15B843A2E}" destId="{9F8FF43D-3679-4A5C-B508-B3FE9517FEA6}" srcOrd="1" destOrd="0" presId="urn:microsoft.com/office/officeart/2005/8/layout/process3"/>
    <dgm:cxn modelId="{BD004829-7B31-4D36-85C1-6251B82A5DD7}" type="presOf" srcId="{806F1A54-AF2B-4402-B732-0C164AFB1521}" destId="{9C987289-BF0E-460B-A6D6-12C25322692A}" srcOrd="0" destOrd="0" presId="urn:microsoft.com/office/officeart/2005/8/layout/process3"/>
    <dgm:cxn modelId="{F75DB32D-E561-4F72-ABEF-4961B5B0FA3B}" type="presOf" srcId="{D9F4C2D1-B9AE-4CDB-A9EA-B7735BDCE454}" destId="{6ED00ADB-DE13-497A-8272-94E663A55483}" srcOrd="0" destOrd="0" presId="urn:microsoft.com/office/officeart/2005/8/layout/process3"/>
    <dgm:cxn modelId="{B6EDB72D-5B69-4902-827A-2E3D29913193}" type="presOf" srcId="{1532AACB-634A-407B-85AC-D4FC11642CB3}" destId="{2E30DBA8-BDDC-4196-B745-8773252DFC55}" srcOrd="0" destOrd="0" presId="urn:microsoft.com/office/officeart/2005/8/layout/process3"/>
    <dgm:cxn modelId="{51DC8130-391D-4C17-8DFF-1C965E3906D8}" srcId="{D9F4C2D1-B9AE-4CDB-A9EA-B7735BDCE454}" destId="{9BB89844-3880-47D6-A1FA-F940EBD6D7E0}" srcOrd="0" destOrd="0" parTransId="{D02DFB8E-E8E0-46BE-81B0-31289FF63849}" sibTransId="{61C41E7D-E5A3-487E-96F8-70D55E1DE65A}"/>
    <dgm:cxn modelId="{F7B19E33-8917-4979-8067-BCED40BAB50F}" type="presOf" srcId="{CE415000-D665-4449-AE0D-61E9934E1E6A}" destId="{559AEA64-6237-477E-85B4-84B4923D81B7}" srcOrd="0" destOrd="0" presId="urn:microsoft.com/office/officeart/2005/8/layout/process3"/>
    <dgm:cxn modelId="{FA57E235-24D0-4B2A-A2DD-4267BEEDF2B6}" type="presOf" srcId="{7AB0F557-C215-4D36-8098-DBC15B843A2E}" destId="{53C5A80B-C098-410B-AC14-7CF00F3C90C3}" srcOrd="0" destOrd="0" presId="urn:microsoft.com/office/officeart/2005/8/layout/process3"/>
    <dgm:cxn modelId="{29E50037-085E-4242-87CB-F68D3F1A7447}" type="presOf" srcId="{08A2F257-1F1F-435E-9C62-DC0BE9D961F9}" destId="{B983D9F8-13EC-44A2-9A21-BC245D46109C}" srcOrd="1" destOrd="0" presId="urn:microsoft.com/office/officeart/2005/8/layout/process3"/>
    <dgm:cxn modelId="{0ECDE75D-5A69-482D-9AB9-2BEBF0DE0BD9}" type="presOf" srcId="{9BB89844-3880-47D6-A1FA-F940EBD6D7E0}" destId="{ACB95AF1-0BDA-45D8-8D88-9E7E49A8B18C}" srcOrd="0" destOrd="0" presId="urn:microsoft.com/office/officeart/2005/8/layout/process3"/>
    <dgm:cxn modelId="{9BE8F242-2406-451C-8EAE-0FB63C27AB91}" type="presOf" srcId="{B69B7F38-FADC-4AC2-85A0-FA037BD684A4}" destId="{724BD4FC-5227-4A37-BD45-08D815B06045}" srcOrd="1" destOrd="0" presId="urn:microsoft.com/office/officeart/2005/8/layout/process3"/>
    <dgm:cxn modelId="{F7BAB36B-B566-4998-9680-6F689C2D7F44}" srcId="{B69B7F38-FADC-4AC2-85A0-FA037BD684A4}" destId="{DFEAA01D-445E-43ED-BEE0-344C29760647}" srcOrd="0" destOrd="0" parTransId="{4E5799C7-E677-46B0-93D3-BBACA9CE0C9F}" sibTransId="{DA61075B-96CE-4A10-849E-CAFB55DB0310}"/>
    <dgm:cxn modelId="{2F19DA51-B3A9-4BA3-8FEC-3F157459E57B}" srcId="{52E86358-CE1C-4673-82F8-C23DEED5178C}" destId="{D9F4C2D1-B9AE-4CDB-A9EA-B7735BDCE454}" srcOrd="5" destOrd="0" parTransId="{BCB617B8-56C5-45A8-9FA5-DE989E0FCA41}" sibTransId="{20581D34-3EE6-4E63-B1EA-D0CFC22A8055}"/>
    <dgm:cxn modelId="{BEDDD673-119E-4BA8-9F96-DF4D95461393}" type="presOf" srcId="{806F1A54-AF2B-4402-B732-0C164AFB1521}" destId="{93971BBE-9D2D-4F99-B777-0E9F8493A4E0}" srcOrd="1" destOrd="0" presId="urn:microsoft.com/office/officeart/2005/8/layout/process3"/>
    <dgm:cxn modelId="{55148B7E-F928-4E68-9811-36B5B1EA4878}" type="presOf" srcId="{35D8217D-5126-416F-8429-B19C13F065FC}" destId="{382E68BF-6DB8-4E5D-B66D-3B22B97614D1}" srcOrd="0" destOrd="0" presId="urn:microsoft.com/office/officeart/2005/8/layout/process3"/>
    <dgm:cxn modelId="{95E6A981-74EC-463F-9EF1-3278C5B8CEE9}" type="presOf" srcId="{BA132450-6269-4B6C-BB6E-F56EA8CF25BF}" destId="{CB07931D-E9B2-4D2D-85CE-F3C182566A3D}" srcOrd="0" destOrd="0" presId="urn:microsoft.com/office/officeart/2005/8/layout/process3"/>
    <dgm:cxn modelId="{A8B20285-5552-416F-8CD6-48C401BF895C}" type="presOf" srcId="{5B6D0307-0FFE-4481-B330-F7A81BCBEFD6}" destId="{2BB41F26-AAE9-4F57-B3C0-F99455AA5C97}" srcOrd="0" destOrd="0" presId="urn:microsoft.com/office/officeart/2005/8/layout/process3"/>
    <dgm:cxn modelId="{52DF5A8D-447C-4FB6-8188-F062E2AE2037}" type="presOf" srcId="{356F05FD-88F5-4564-8B22-9BB3314DE148}" destId="{47455388-F97B-4677-AD2D-661EB2DFF1CF}" srcOrd="0" destOrd="0" presId="urn:microsoft.com/office/officeart/2005/8/layout/process3"/>
    <dgm:cxn modelId="{4BB5629C-63DE-4C8C-90C8-86CEFE3C9916}" type="presOf" srcId="{C2CB241D-ADB4-4E64-87D7-B7E73DB35707}" destId="{26A331B4-F428-4DBA-800B-B05622FBF121}" srcOrd="1" destOrd="0" presId="urn:microsoft.com/office/officeart/2005/8/layout/process3"/>
    <dgm:cxn modelId="{F4D3ADA6-8955-4C9C-9C60-DB93CD4E3EB8}" type="presOf" srcId="{BA132450-6269-4B6C-BB6E-F56EA8CF25BF}" destId="{173B2700-4F2B-494D-982B-7E6EF9AB63D2}" srcOrd="1" destOrd="0" presId="urn:microsoft.com/office/officeart/2005/8/layout/process3"/>
    <dgm:cxn modelId="{E73D15A7-15C4-40F1-9491-0B19C133110F}" srcId="{52E86358-CE1C-4673-82F8-C23DEED5178C}" destId="{35D8217D-5126-416F-8429-B19C13F065FC}" srcOrd="4" destOrd="0" parTransId="{507E945E-9749-4542-9578-119A176F26A2}" sibTransId="{C2CB241D-ADB4-4E64-87D7-B7E73DB35707}"/>
    <dgm:cxn modelId="{F32D98A8-2DED-42E8-A127-1708480DE7EC}" type="presOf" srcId="{6632F596-D652-4E7C-85AC-F9D9CE0B96EE}" destId="{91EFF7F5-18FD-423C-AA51-B391BBD85D64}" srcOrd="0" destOrd="0" presId="urn:microsoft.com/office/officeart/2005/8/layout/process3"/>
    <dgm:cxn modelId="{138160B4-1957-4494-9E81-4559A40B73FC}" type="presOf" srcId="{08A2F257-1F1F-435E-9C62-DC0BE9D961F9}" destId="{8D54747B-1216-452A-A50F-D6C3288E21F3}" srcOrd="0" destOrd="0" presId="urn:microsoft.com/office/officeart/2005/8/layout/process3"/>
    <dgm:cxn modelId="{041351B4-14BD-43CB-961E-81E640F5851A}" srcId="{52E86358-CE1C-4673-82F8-C23DEED5178C}" destId="{7AB0F557-C215-4D36-8098-DBC15B843A2E}" srcOrd="0" destOrd="0" parTransId="{5869A270-45C6-4C3A-9808-310C136F4483}" sibTransId="{806F1A54-AF2B-4402-B732-0C164AFB1521}"/>
    <dgm:cxn modelId="{073785BB-393B-4E22-94C9-447F37C967E8}" srcId="{356F05FD-88F5-4564-8B22-9BB3314DE148}" destId="{8EA0E1EF-0F40-482A-BCDF-4D50054AAE26}" srcOrd="0" destOrd="0" parTransId="{70D411C4-5EDC-459D-84C7-4301D4FF56B3}" sibTransId="{56631212-80F6-4BD9-9DF0-EDBFEC258DA1}"/>
    <dgm:cxn modelId="{E41746BD-1B37-4D41-A3D4-DBE957852234}" srcId="{7AB0F557-C215-4D36-8098-DBC15B843A2E}" destId="{CE415000-D665-4449-AE0D-61E9934E1E6A}" srcOrd="0" destOrd="0" parTransId="{D0496451-5D2D-47DF-9AD7-273368A1830B}" sibTransId="{13F175EA-2C42-4672-99C3-3E7892BA353B}"/>
    <dgm:cxn modelId="{354F0DC2-EA93-4E26-AB21-4FCA4C71F430}" type="presOf" srcId="{35D8217D-5126-416F-8429-B19C13F065FC}" destId="{4873DEF4-B4D0-4858-91D9-4641EF472C63}" srcOrd="1" destOrd="0" presId="urn:microsoft.com/office/officeart/2005/8/layout/process3"/>
    <dgm:cxn modelId="{9A0C8FC2-631D-4F5B-8807-9467AB4D8AB4}" srcId="{52E86358-CE1C-4673-82F8-C23DEED5178C}" destId="{B69B7F38-FADC-4AC2-85A0-FA037BD684A4}" srcOrd="1" destOrd="0" parTransId="{5FDA6277-CD2E-4F51-8347-E4586BEFC82E}" sibTransId="{BA132450-6269-4B6C-BB6E-F56EA8CF25BF}"/>
    <dgm:cxn modelId="{71A2E2C5-AC1C-44DD-944C-D0ECE193B900}" type="presOf" srcId="{DFEAA01D-445E-43ED-BEE0-344C29760647}" destId="{A979F48D-CBF4-410C-ADAF-61AEFA53745A}" srcOrd="0" destOrd="0" presId="urn:microsoft.com/office/officeart/2005/8/layout/process3"/>
    <dgm:cxn modelId="{8CFB9FDD-EE39-42BD-B031-C03246994A50}" srcId="{6632F596-D652-4E7C-85AC-F9D9CE0B96EE}" destId="{5B6D0307-0FFE-4481-B330-F7A81BCBEFD6}" srcOrd="0" destOrd="0" parTransId="{F2611A46-368C-411F-A23F-43012BF287A1}" sibTransId="{3415424E-61FB-4FF7-8DD4-46C357D4702D}"/>
    <dgm:cxn modelId="{2155B3E2-96AA-4013-BCB9-71AEA6CFBE03}" srcId="{35D8217D-5126-416F-8429-B19C13F065FC}" destId="{6BADD7B8-CC9A-4CDF-9D02-C45DDE12C6B9}" srcOrd="0" destOrd="0" parTransId="{CE04AC9B-556A-4BFA-A7B0-2170BC52B7E3}" sibTransId="{F79E052B-A77A-4A47-9631-7F7468795E1D}"/>
    <dgm:cxn modelId="{13A53EE6-94F6-4495-9541-0E311C391445}" type="presOf" srcId="{D9F4C2D1-B9AE-4CDB-A9EA-B7735BDCE454}" destId="{D2ADAF32-5B56-4FA8-8599-E2F06FF3C2F1}" srcOrd="1" destOrd="0" presId="urn:microsoft.com/office/officeart/2005/8/layout/process3"/>
    <dgm:cxn modelId="{D9DC1FE8-CD0C-4800-9B42-3D9717496E01}" type="presOf" srcId="{1532AACB-634A-407B-85AC-D4FC11642CB3}" destId="{62C59F65-D13A-4D0E-8620-44B171DC68D8}" srcOrd="1" destOrd="0" presId="urn:microsoft.com/office/officeart/2005/8/layout/process3"/>
    <dgm:cxn modelId="{046F3DF2-FFD7-4E2C-9C98-33FF1F7BE312}" type="presOf" srcId="{6632F596-D652-4E7C-85AC-F9D9CE0B96EE}" destId="{891DB440-5779-4DD5-A001-F9CD73C08186}" srcOrd="1" destOrd="0" presId="urn:microsoft.com/office/officeart/2005/8/layout/process3"/>
    <dgm:cxn modelId="{C62711F5-E2E4-41BE-ABFA-654F2F1D38D6}" srcId="{52E86358-CE1C-4673-82F8-C23DEED5178C}" destId="{356F05FD-88F5-4564-8B22-9BB3314DE148}" srcOrd="2" destOrd="0" parTransId="{8F93CF73-9E9A-4812-A751-BAB28BF4213D}" sibTransId="{08A2F257-1F1F-435E-9C62-DC0BE9D961F9}"/>
    <dgm:cxn modelId="{B44A82FD-BA81-42B7-8DE6-E0E7D5C1C029}" srcId="{52E86358-CE1C-4673-82F8-C23DEED5178C}" destId="{6632F596-D652-4E7C-85AC-F9D9CE0B96EE}" srcOrd="3" destOrd="0" parTransId="{FE0CE3AE-08AB-4D4B-9C70-E8C2EF6C0990}" sibTransId="{1532AACB-634A-407B-85AC-D4FC11642CB3}"/>
    <dgm:cxn modelId="{872BC310-04F6-4E2C-93F4-912F2034EB24}" type="presParOf" srcId="{9DF58A66-A670-42F3-996D-C7B7FA7F2F7F}" destId="{181E2E26-C800-43E9-8212-F825FAAACE0C}" srcOrd="0" destOrd="0" presId="urn:microsoft.com/office/officeart/2005/8/layout/process3"/>
    <dgm:cxn modelId="{E53FAA30-56C7-49ED-9240-327E7B9475CB}" type="presParOf" srcId="{181E2E26-C800-43E9-8212-F825FAAACE0C}" destId="{53C5A80B-C098-410B-AC14-7CF00F3C90C3}" srcOrd="0" destOrd="0" presId="urn:microsoft.com/office/officeart/2005/8/layout/process3"/>
    <dgm:cxn modelId="{892E716C-77C5-4935-BE12-91167FB02D49}" type="presParOf" srcId="{181E2E26-C800-43E9-8212-F825FAAACE0C}" destId="{9F8FF43D-3679-4A5C-B508-B3FE9517FEA6}" srcOrd="1" destOrd="0" presId="urn:microsoft.com/office/officeart/2005/8/layout/process3"/>
    <dgm:cxn modelId="{1F890D5D-4A0C-4896-9129-846B2E12AAE7}" type="presParOf" srcId="{181E2E26-C800-43E9-8212-F825FAAACE0C}" destId="{559AEA64-6237-477E-85B4-84B4923D81B7}" srcOrd="2" destOrd="0" presId="urn:microsoft.com/office/officeart/2005/8/layout/process3"/>
    <dgm:cxn modelId="{817ACD88-A699-4125-8AB1-0909CCBC4700}" type="presParOf" srcId="{9DF58A66-A670-42F3-996D-C7B7FA7F2F7F}" destId="{9C987289-BF0E-460B-A6D6-12C25322692A}" srcOrd="1" destOrd="0" presId="urn:microsoft.com/office/officeart/2005/8/layout/process3"/>
    <dgm:cxn modelId="{D9F95E27-5A98-4FC7-9631-2E29B97DA82E}" type="presParOf" srcId="{9C987289-BF0E-460B-A6D6-12C25322692A}" destId="{93971BBE-9D2D-4F99-B777-0E9F8493A4E0}" srcOrd="0" destOrd="0" presId="urn:microsoft.com/office/officeart/2005/8/layout/process3"/>
    <dgm:cxn modelId="{F8CA4AE2-0333-4155-AA4A-773DA1FFFEDA}" type="presParOf" srcId="{9DF58A66-A670-42F3-996D-C7B7FA7F2F7F}" destId="{F985B937-5B62-4FE2-9B5B-C13B8602157A}" srcOrd="2" destOrd="0" presId="urn:microsoft.com/office/officeart/2005/8/layout/process3"/>
    <dgm:cxn modelId="{2D066DF3-63BF-445A-AD53-71F4ABABF1F4}" type="presParOf" srcId="{F985B937-5B62-4FE2-9B5B-C13B8602157A}" destId="{33AAB9B7-0DE8-425F-89E1-63796D8A7716}" srcOrd="0" destOrd="0" presId="urn:microsoft.com/office/officeart/2005/8/layout/process3"/>
    <dgm:cxn modelId="{5D71CF0A-1681-484E-9E27-39A7AC048B5F}" type="presParOf" srcId="{F985B937-5B62-4FE2-9B5B-C13B8602157A}" destId="{724BD4FC-5227-4A37-BD45-08D815B06045}" srcOrd="1" destOrd="0" presId="urn:microsoft.com/office/officeart/2005/8/layout/process3"/>
    <dgm:cxn modelId="{ACB01098-3C4B-4BB7-9FAD-B1E4C467DA6C}" type="presParOf" srcId="{F985B937-5B62-4FE2-9B5B-C13B8602157A}" destId="{A979F48D-CBF4-410C-ADAF-61AEFA53745A}" srcOrd="2" destOrd="0" presId="urn:microsoft.com/office/officeart/2005/8/layout/process3"/>
    <dgm:cxn modelId="{70E91661-2827-437D-9DD9-9949908692D7}" type="presParOf" srcId="{9DF58A66-A670-42F3-996D-C7B7FA7F2F7F}" destId="{CB07931D-E9B2-4D2D-85CE-F3C182566A3D}" srcOrd="3" destOrd="0" presId="urn:microsoft.com/office/officeart/2005/8/layout/process3"/>
    <dgm:cxn modelId="{35B60BE1-53DF-4F77-9F32-BDEBB0029177}" type="presParOf" srcId="{CB07931D-E9B2-4D2D-85CE-F3C182566A3D}" destId="{173B2700-4F2B-494D-982B-7E6EF9AB63D2}" srcOrd="0" destOrd="0" presId="urn:microsoft.com/office/officeart/2005/8/layout/process3"/>
    <dgm:cxn modelId="{B6F7D4F2-5CC5-4B9D-9CDB-9EF30C99A985}" type="presParOf" srcId="{9DF58A66-A670-42F3-996D-C7B7FA7F2F7F}" destId="{3A94B765-7236-4736-A954-665763B9808A}" srcOrd="4" destOrd="0" presId="urn:microsoft.com/office/officeart/2005/8/layout/process3"/>
    <dgm:cxn modelId="{5E19B462-D92D-4AA8-A912-D26F6F663F6B}" type="presParOf" srcId="{3A94B765-7236-4736-A954-665763B9808A}" destId="{47455388-F97B-4677-AD2D-661EB2DFF1CF}" srcOrd="0" destOrd="0" presId="urn:microsoft.com/office/officeart/2005/8/layout/process3"/>
    <dgm:cxn modelId="{EE0F38DD-D25B-4FB5-BC3D-CBBD26DEEA5F}" type="presParOf" srcId="{3A94B765-7236-4736-A954-665763B9808A}" destId="{18A486A9-E377-4DDB-96F6-1EC80AF0BC02}" srcOrd="1" destOrd="0" presId="urn:microsoft.com/office/officeart/2005/8/layout/process3"/>
    <dgm:cxn modelId="{404334FD-6401-438F-B2EF-0C9A1616635A}" type="presParOf" srcId="{3A94B765-7236-4736-A954-665763B9808A}" destId="{22D1DC3E-0F7F-437C-9E55-BB6C8D3F657A}" srcOrd="2" destOrd="0" presId="urn:microsoft.com/office/officeart/2005/8/layout/process3"/>
    <dgm:cxn modelId="{9DA8FB9B-91AF-4458-8C73-B31A1B388D24}" type="presParOf" srcId="{9DF58A66-A670-42F3-996D-C7B7FA7F2F7F}" destId="{8D54747B-1216-452A-A50F-D6C3288E21F3}" srcOrd="5" destOrd="0" presId="urn:microsoft.com/office/officeart/2005/8/layout/process3"/>
    <dgm:cxn modelId="{EC9FF5C8-FA2A-4190-BA50-2BEB1C8F3333}" type="presParOf" srcId="{8D54747B-1216-452A-A50F-D6C3288E21F3}" destId="{B983D9F8-13EC-44A2-9A21-BC245D46109C}" srcOrd="0" destOrd="0" presId="urn:microsoft.com/office/officeart/2005/8/layout/process3"/>
    <dgm:cxn modelId="{D21367A2-23F2-4B02-8D2A-226364A06BDD}" type="presParOf" srcId="{9DF58A66-A670-42F3-996D-C7B7FA7F2F7F}" destId="{A0760668-F228-40C7-AC51-DD8344C3A933}" srcOrd="6" destOrd="0" presId="urn:microsoft.com/office/officeart/2005/8/layout/process3"/>
    <dgm:cxn modelId="{4B0BBF88-242F-41B6-B3C8-93CB62F19414}" type="presParOf" srcId="{A0760668-F228-40C7-AC51-DD8344C3A933}" destId="{91EFF7F5-18FD-423C-AA51-B391BBD85D64}" srcOrd="0" destOrd="0" presId="urn:microsoft.com/office/officeart/2005/8/layout/process3"/>
    <dgm:cxn modelId="{B4C02339-290B-4FDA-B11C-3593398EDB2F}" type="presParOf" srcId="{A0760668-F228-40C7-AC51-DD8344C3A933}" destId="{891DB440-5779-4DD5-A001-F9CD73C08186}" srcOrd="1" destOrd="0" presId="urn:microsoft.com/office/officeart/2005/8/layout/process3"/>
    <dgm:cxn modelId="{BFDCA5C7-CD0B-448E-94AB-3AC8420A144B}" type="presParOf" srcId="{A0760668-F228-40C7-AC51-DD8344C3A933}" destId="{2BB41F26-AAE9-4F57-B3C0-F99455AA5C97}" srcOrd="2" destOrd="0" presId="urn:microsoft.com/office/officeart/2005/8/layout/process3"/>
    <dgm:cxn modelId="{674821F6-FAF5-4A55-9FF2-221DFC9EC4F5}" type="presParOf" srcId="{9DF58A66-A670-42F3-996D-C7B7FA7F2F7F}" destId="{2E30DBA8-BDDC-4196-B745-8773252DFC55}" srcOrd="7" destOrd="0" presId="urn:microsoft.com/office/officeart/2005/8/layout/process3"/>
    <dgm:cxn modelId="{4176B2B2-37C0-4B07-AEFF-62FE98324E60}" type="presParOf" srcId="{2E30DBA8-BDDC-4196-B745-8773252DFC55}" destId="{62C59F65-D13A-4D0E-8620-44B171DC68D8}" srcOrd="0" destOrd="0" presId="urn:microsoft.com/office/officeart/2005/8/layout/process3"/>
    <dgm:cxn modelId="{7603C77A-C192-42DB-A4E0-AEBD9AE9FA7E}" type="presParOf" srcId="{9DF58A66-A670-42F3-996D-C7B7FA7F2F7F}" destId="{95D6C60A-9C5B-4313-8BB7-0EA80FE74EF9}" srcOrd="8" destOrd="0" presId="urn:microsoft.com/office/officeart/2005/8/layout/process3"/>
    <dgm:cxn modelId="{3E1F2FD3-3E50-4B4A-8AB7-836ECEDB0156}" type="presParOf" srcId="{95D6C60A-9C5B-4313-8BB7-0EA80FE74EF9}" destId="{382E68BF-6DB8-4E5D-B66D-3B22B97614D1}" srcOrd="0" destOrd="0" presId="urn:microsoft.com/office/officeart/2005/8/layout/process3"/>
    <dgm:cxn modelId="{C9B6702A-DCED-493A-B269-23EF14BD28A0}" type="presParOf" srcId="{95D6C60A-9C5B-4313-8BB7-0EA80FE74EF9}" destId="{4873DEF4-B4D0-4858-91D9-4641EF472C63}" srcOrd="1" destOrd="0" presId="urn:microsoft.com/office/officeart/2005/8/layout/process3"/>
    <dgm:cxn modelId="{EDE77425-E42A-4264-97B0-1FBA49C4B489}" type="presParOf" srcId="{95D6C60A-9C5B-4313-8BB7-0EA80FE74EF9}" destId="{50C5F175-DCB3-4F05-9CA7-2A54BDDB4C0A}" srcOrd="2" destOrd="0" presId="urn:microsoft.com/office/officeart/2005/8/layout/process3"/>
    <dgm:cxn modelId="{170E4951-4C09-4DE9-B2E6-0275FB207E4E}" type="presParOf" srcId="{9DF58A66-A670-42F3-996D-C7B7FA7F2F7F}" destId="{B915AC4B-419F-420C-ACB3-74B82080D560}" srcOrd="9" destOrd="0" presId="urn:microsoft.com/office/officeart/2005/8/layout/process3"/>
    <dgm:cxn modelId="{789FBCEB-4D83-4C95-A969-F98B9BA701C4}" type="presParOf" srcId="{B915AC4B-419F-420C-ACB3-74B82080D560}" destId="{26A331B4-F428-4DBA-800B-B05622FBF121}" srcOrd="0" destOrd="0" presId="urn:microsoft.com/office/officeart/2005/8/layout/process3"/>
    <dgm:cxn modelId="{5F673835-508D-40A9-8F10-17855C22B529}" type="presParOf" srcId="{9DF58A66-A670-42F3-996D-C7B7FA7F2F7F}" destId="{9AF02358-B043-4390-B0FB-02D5EF232DF6}" srcOrd="10" destOrd="0" presId="urn:microsoft.com/office/officeart/2005/8/layout/process3"/>
    <dgm:cxn modelId="{F3E3D965-0312-4184-9BE2-F4843FAAA4E4}" type="presParOf" srcId="{9AF02358-B043-4390-B0FB-02D5EF232DF6}" destId="{6ED00ADB-DE13-497A-8272-94E663A55483}" srcOrd="0" destOrd="0" presId="urn:microsoft.com/office/officeart/2005/8/layout/process3"/>
    <dgm:cxn modelId="{A84A776C-B0CE-4BCE-A22E-D3B42E28D19B}" type="presParOf" srcId="{9AF02358-B043-4390-B0FB-02D5EF232DF6}" destId="{D2ADAF32-5B56-4FA8-8599-E2F06FF3C2F1}" srcOrd="1" destOrd="0" presId="urn:microsoft.com/office/officeart/2005/8/layout/process3"/>
    <dgm:cxn modelId="{C3D79440-8468-41D7-9D6C-C8AB8FA5358B}" type="presParOf" srcId="{9AF02358-B043-4390-B0FB-02D5EF232DF6}" destId="{ACB95AF1-0BDA-45D8-8D88-9E7E49A8B18C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8FF43D-3679-4A5C-B508-B3FE9517FEA6}">
      <dsp:nvSpPr>
        <dsp:cNvPr id="0" name=""/>
        <dsp:cNvSpPr/>
      </dsp:nvSpPr>
      <dsp:spPr>
        <a:xfrm>
          <a:off x="666" y="22354"/>
          <a:ext cx="969319" cy="11664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May-Nov</a:t>
          </a:r>
        </a:p>
      </dsp:txBody>
      <dsp:txXfrm>
        <a:off x="666" y="22354"/>
        <a:ext cx="969319" cy="387727"/>
      </dsp:txXfrm>
    </dsp:sp>
    <dsp:sp modelId="{559AEA64-6237-477E-85B4-84B4923D81B7}">
      <dsp:nvSpPr>
        <dsp:cNvPr id="0" name=""/>
        <dsp:cNvSpPr/>
      </dsp:nvSpPr>
      <dsp:spPr>
        <a:xfrm>
          <a:off x="120842" y="485998"/>
          <a:ext cx="1074916" cy="6882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Application</a:t>
          </a:r>
        </a:p>
      </dsp:txBody>
      <dsp:txXfrm>
        <a:off x="141000" y="506156"/>
        <a:ext cx="1034600" cy="647937"/>
      </dsp:txXfrm>
    </dsp:sp>
    <dsp:sp modelId="{9C987289-BF0E-460B-A6D6-12C25322692A}">
      <dsp:nvSpPr>
        <dsp:cNvPr id="0" name=""/>
        <dsp:cNvSpPr/>
      </dsp:nvSpPr>
      <dsp:spPr>
        <a:xfrm rot="8958">
          <a:off x="1130130" y="97674"/>
          <a:ext cx="339508" cy="2413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>
        <a:off x="1130130" y="145846"/>
        <a:ext cx="267108" cy="144800"/>
      </dsp:txXfrm>
    </dsp:sp>
    <dsp:sp modelId="{724BD4FC-5227-4A37-BD45-08D815B06045}">
      <dsp:nvSpPr>
        <dsp:cNvPr id="0" name=""/>
        <dsp:cNvSpPr/>
      </dsp:nvSpPr>
      <dsp:spPr>
        <a:xfrm>
          <a:off x="1610565" y="26549"/>
          <a:ext cx="969319" cy="11664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Dec-Mar</a:t>
          </a:r>
        </a:p>
      </dsp:txBody>
      <dsp:txXfrm>
        <a:off x="1610565" y="26549"/>
        <a:ext cx="969319" cy="387727"/>
      </dsp:txXfrm>
    </dsp:sp>
    <dsp:sp modelId="{A979F48D-CBF4-410C-ADAF-61AEFA53745A}">
      <dsp:nvSpPr>
        <dsp:cNvPr id="0" name=""/>
        <dsp:cNvSpPr/>
      </dsp:nvSpPr>
      <dsp:spPr>
        <a:xfrm>
          <a:off x="1784140" y="505831"/>
          <a:ext cx="969319" cy="6714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Finalist selection</a:t>
          </a:r>
        </a:p>
      </dsp:txBody>
      <dsp:txXfrm>
        <a:off x="1803807" y="525498"/>
        <a:ext cx="929985" cy="632139"/>
      </dsp:txXfrm>
    </dsp:sp>
    <dsp:sp modelId="{CB07931D-E9B2-4D2D-85CE-F3C182566A3D}">
      <dsp:nvSpPr>
        <dsp:cNvPr id="0" name=""/>
        <dsp:cNvSpPr/>
      </dsp:nvSpPr>
      <dsp:spPr>
        <a:xfrm rot="8816">
          <a:off x="2726829" y="101766"/>
          <a:ext cx="311524" cy="2413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>
        <a:off x="2726829" y="149939"/>
        <a:ext cx="239124" cy="144800"/>
      </dsp:txXfrm>
    </dsp:sp>
    <dsp:sp modelId="{18A486A9-E377-4DDB-96F6-1EC80AF0BC02}">
      <dsp:nvSpPr>
        <dsp:cNvPr id="0" name=""/>
        <dsp:cNvSpPr/>
      </dsp:nvSpPr>
      <dsp:spPr>
        <a:xfrm>
          <a:off x="3167665" y="30542"/>
          <a:ext cx="969319" cy="11664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April</a:t>
          </a:r>
        </a:p>
      </dsp:txBody>
      <dsp:txXfrm>
        <a:off x="3167665" y="30542"/>
        <a:ext cx="969319" cy="387727"/>
      </dsp:txXfrm>
    </dsp:sp>
    <dsp:sp modelId="{22D1DC3E-0F7F-437C-9E55-BB6C8D3F657A}">
      <dsp:nvSpPr>
        <dsp:cNvPr id="0" name=""/>
        <dsp:cNvSpPr/>
      </dsp:nvSpPr>
      <dsp:spPr>
        <a:xfrm>
          <a:off x="3366200" y="522087"/>
          <a:ext cx="969319" cy="6555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Finalist Interview week</a:t>
          </a:r>
        </a:p>
      </dsp:txBody>
      <dsp:txXfrm>
        <a:off x="3385399" y="541286"/>
        <a:ext cx="930921" cy="617103"/>
      </dsp:txXfrm>
    </dsp:sp>
    <dsp:sp modelId="{8D54747B-1216-452A-A50F-D6C3288E21F3}">
      <dsp:nvSpPr>
        <dsp:cNvPr id="0" name=""/>
        <dsp:cNvSpPr/>
      </dsp:nvSpPr>
      <dsp:spPr>
        <a:xfrm rot="3451">
          <a:off x="4283930" y="104530"/>
          <a:ext cx="311524" cy="2413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>
        <a:off x="4283930" y="152760"/>
        <a:ext cx="239124" cy="144800"/>
      </dsp:txXfrm>
    </dsp:sp>
    <dsp:sp modelId="{891DB440-5779-4DD5-A001-F9CD73C08186}">
      <dsp:nvSpPr>
        <dsp:cNvPr id="0" name=""/>
        <dsp:cNvSpPr/>
      </dsp:nvSpPr>
      <dsp:spPr>
        <a:xfrm>
          <a:off x="4724765" y="32105"/>
          <a:ext cx="969319" cy="11664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May-June</a:t>
          </a:r>
        </a:p>
      </dsp:txBody>
      <dsp:txXfrm>
        <a:off x="4724765" y="32105"/>
        <a:ext cx="969319" cy="387727"/>
      </dsp:txXfrm>
    </dsp:sp>
    <dsp:sp modelId="{2BB41F26-AAE9-4F57-B3C0-F99455AA5C97}">
      <dsp:nvSpPr>
        <dsp:cNvPr id="0" name=""/>
        <dsp:cNvSpPr/>
      </dsp:nvSpPr>
      <dsp:spPr>
        <a:xfrm>
          <a:off x="4923301" y="524832"/>
          <a:ext cx="969319" cy="6492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Matching Process</a:t>
          </a:r>
        </a:p>
      </dsp:txBody>
      <dsp:txXfrm>
        <a:off x="4942317" y="543848"/>
        <a:ext cx="931287" cy="611217"/>
      </dsp:txXfrm>
    </dsp:sp>
    <dsp:sp modelId="{2E30DBA8-BDDC-4196-B745-8773252DFC55}">
      <dsp:nvSpPr>
        <dsp:cNvPr id="0" name=""/>
        <dsp:cNvSpPr/>
      </dsp:nvSpPr>
      <dsp:spPr>
        <a:xfrm rot="21580232">
          <a:off x="5841027" y="100775"/>
          <a:ext cx="311529" cy="2413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>
        <a:off x="5841028" y="149249"/>
        <a:ext cx="239129" cy="144800"/>
      </dsp:txXfrm>
    </dsp:sp>
    <dsp:sp modelId="{4873DEF4-B4D0-4858-91D9-4641EF472C63}">
      <dsp:nvSpPr>
        <dsp:cNvPr id="0" name=""/>
        <dsp:cNvSpPr/>
      </dsp:nvSpPr>
      <dsp:spPr>
        <a:xfrm>
          <a:off x="6281866" y="23151"/>
          <a:ext cx="969319" cy="11664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Late Aug</a:t>
          </a:r>
        </a:p>
      </dsp:txBody>
      <dsp:txXfrm>
        <a:off x="6281866" y="23151"/>
        <a:ext cx="969319" cy="387727"/>
      </dsp:txXfrm>
    </dsp:sp>
    <dsp:sp modelId="{50C5F175-DCB3-4F05-9CA7-2A54BDDB4C0A}">
      <dsp:nvSpPr>
        <dsp:cNvPr id="0" name=""/>
        <dsp:cNvSpPr/>
      </dsp:nvSpPr>
      <dsp:spPr>
        <a:xfrm>
          <a:off x="6525324" y="468771"/>
          <a:ext cx="879472" cy="7064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Fellows arrive at NIH</a:t>
          </a:r>
        </a:p>
      </dsp:txBody>
      <dsp:txXfrm>
        <a:off x="6546015" y="489462"/>
        <a:ext cx="838090" cy="665052"/>
      </dsp:txXfrm>
    </dsp:sp>
    <dsp:sp modelId="{B915AC4B-419F-420C-ACB3-74B82080D560}">
      <dsp:nvSpPr>
        <dsp:cNvPr id="0" name=""/>
        <dsp:cNvSpPr/>
      </dsp:nvSpPr>
      <dsp:spPr>
        <a:xfrm rot="67397">
          <a:off x="7386871" y="111333"/>
          <a:ext cx="287770" cy="2413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>
        <a:off x="7386878" y="158889"/>
        <a:ext cx="215370" cy="144800"/>
      </dsp:txXfrm>
    </dsp:sp>
    <dsp:sp modelId="{D2ADAF32-5B56-4FA8-8599-E2F06FF3C2F1}">
      <dsp:nvSpPr>
        <dsp:cNvPr id="0" name=""/>
        <dsp:cNvSpPr/>
      </dsp:nvSpPr>
      <dsp:spPr>
        <a:xfrm>
          <a:off x="7794043" y="52801"/>
          <a:ext cx="969319" cy="11664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Sept</a:t>
          </a:r>
        </a:p>
      </dsp:txBody>
      <dsp:txXfrm>
        <a:off x="7794043" y="52801"/>
        <a:ext cx="969319" cy="387727"/>
      </dsp:txXfrm>
    </dsp:sp>
    <dsp:sp modelId="{ACB95AF1-0BDA-45D8-8D88-9E7E49A8B18C}">
      <dsp:nvSpPr>
        <dsp:cNvPr id="0" name=""/>
        <dsp:cNvSpPr/>
      </dsp:nvSpPr>
      <dsp:spPr>
        <a:xfrm>
          <a:off x="7963542" y="487670"/>
          <a:ext cx="1027390" cy="7082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Fellowship begins</a:t>
          </a:r>
        </a:p>
      </dsp:txBody>
      <dsp:txXfrm>
        <a:off x="7984286" y="508414"/>
        <a:ext cx="985902" cy="6667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4CE3E60-929C-43A0-A918-507AB27F1D83}" type="datetimeFigureOut">
              <a:rPr lang="en-US" smtClean="0"/>
              <a:pPr/>
              <a:t>1/18/2023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578DE5B-EDD2-4B5D-88F5-8E4B9E3745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3746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4A4DC57-F8B3-4CFB-A4CE-CFA8335C795F}" type="datetimeFigureOut">
              <a:rPr lang="en-US" smtClean="0"/>
              <a:pPr/>
              <a:t>1/18/2023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4F9BE89-7306-4AB1-9C4C-3CC2811667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54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F9BE89-7306-4AB1-9C4C-3CC2811667E9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8368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D99A86-2501-41D3-8639-406C9D1187E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2542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D99A86-2501-41D3-8639-406C9D1187E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4187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D99A86-2501-41D3-8639-406C9D1187E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4161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D99A86-2501-41D3-8639-406C9D1187E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5940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D99A86-2501-41D3-8639-406C9D1187E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8596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F9BE89-7306-4AB1-9C4C-3CC2811667E9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7808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D99A86-2501-41D3-8639-406C9D1187E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7094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8318" y="0"/>
            <a:ext cx="215568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95400"/>
            <a:ext cx="5943600" cy="1470025"/>
          </a:xfrm>
        </p:spPr>
        <p:txBody>
          <a:bodyPr/>
          <a:lstStyle>
            <a:lvl1pPr algn="l">
              <a:defRPr b="1" i="0">
                <a:solidFill>
                  <a:srgbClr val="783CB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051175"/>
            <a:ext cx="5943600" cy="1752600"/>
          </a:xfrm>
        </p:spPr>
        <p:txBody>
          <a:bodyPr/>
          <a:lstStyle>
            <a:lvl1pPr marL="0" indent="0" algn="l">
              <a:buNone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956175"/>
            <a:ext cx="4191000" cy="695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543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nferenc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417"/>
            <a:ext cx="9144000" cy="68616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362200"/>
            <a:ext cx="9144000" cy="1600199"/>
          </a:xfrm>
        </p:spPr>
        <p:txBody>
          <a:bodyPr/>
          <a:lstStyle>
            <a:lvl1pPr algn="ctr">
              <a:defRPr b="1" i="0">
                <a:solidFill>
                  <a:srgbClr val="783CB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038600"/>
            <a:ext cx="9144000" cy="762000"/>
          </a:xfrm>
        </p:spPr>
        <p:txBody>
          <a:bodyPr/>
          <a:lstStyle>
            <a:lvl1pPr marL="0" indent="0" algn="ctr">
              <a:buNone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00696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/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457200" y="6356350"/>
            <a:ext cx="5562600" cy="365125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4DB34C1-EB1A-4537-BC1D-3975820F5E3E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>
            <a:lvl1pPr algn="l">
              <a:defRPr sz="4000" b="1" i="0">
                <a:solidFill>
                  <a:srgbClr val="783CBD"/>
                </a:solidFill>
                <a:latin typeface="Roboto" charset="0"/>
                <a:ea typeface="Roboto" charset="0"/>
                <a:cs typeface="Roboto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51954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495300" y="1591734"/>
            <a:ext cx="5257800" cy="4245428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457200" y="6356350"/>
            <a:ext cx="5562600" cy="365125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4DB34C1-EB1A-4537-BC1D-3975820F5E3E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495300" y="143933"/>
            <a:ext cx="5257800" cy="1143000"/>
          </a:xfrm>
        </p:spPr>
        <p:txBody>
          <a:bodyPr>
            <a:normAutofit/>
          </a:bodyPr>
          <a:lstStyle>
            <a:lvl1pPr algn="l">
              <a:defRPr sz="4000" b="1" i="0">
                <a:solidFill>
                  <a:srgbClr val="783CBD"/>
                </a:solidFill>
                <a:latin typeface="Roboto" charset="0"/>
                <a:ea typeface="Roboto" charset="0"/>
                <a:cs typeface="Roboto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3333" r="66667" b="16666"/>
          <a:stretch/>
        </p:blipFill>
        <p:spPr>
          <a:xfrm>
            <a:off x="6248400" y="359229"/>
            <a:ext cx="2667000" cy="5486400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324600" y="762000"/>
            <a:ext cx="2514600" cy="1143000"/>
          </a:xfrm>
        </p:spPr>
        <p:txBody>
          <a:bodyPr>
            <a:no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324600" y="2438400"/>
            <a:ext cx="2514600" cy="3276600"/>
          </a:xfrm>
        </p:spPr>
        <p:txBody>
          <a:bodyPr>
            <a:noAutofit/>
          </a:bodyPr>
          <a:lstStyle>
            <a:lvl1pPr marL="236538" indent="-236538">
              <a:tabLst/>
              <a:defRPr sz="1800">
                <a:solidFill>
                  <a:schemeClr val="bg1"/>
                </a:solidFill>
              </a:defRPr>
            </a:lvl1pPr>
            <a:lvl2pPr marL="515938" indent="-228600">
              <a:tabLst/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71432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698C3-580C-4FB1-94CB-910CB08E5296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1/18/2023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B34C1-EB1A-4537-BC1D-3975820F5E3E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57200" y="1371600"/>
            <a:ext cx="8229600" cy="49847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01551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1676400"/>
            <a:ext cx="9144000" cy="3276600"/>
          </a:xfrm>
          <a:prstGeom prst="rect">
            <a:avLst/>
          </a:prstGeom>
          <a:solidFill>
            <a:srgbClr val="005D85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05000"/>
            <a:ext cx="8229600" cy="2895600"/>
          </a:xfrm>
        </p:spPr>
        <p:txBody>
          <a:bodyPr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B34C1-EB1A-4537-BC1D-3975820F5E3E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601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229600" cy="1143000"/>
          </a:xfrm>
        </p:spPr>
        <p:txBody>
          <a:bodyPr>
            <a:normAutofit/>
          </a:bodyPr>
          <a:lstStyle>
            <a:lvl1pPr>
              <a:defRPr sz="3000">
                <a:solidFill>
                  <a:srgbClr val="783CB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B34C1-EB1A-4537-BC1D-3975820F5E3E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04800" y="2514600"/>
            <a:ext cx="8382000" cy="384175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2426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E698C3-580C-4FB1-94CB-910CB08E5296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1/18/2023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DB34C1-EB1A-4537-BC1D-3975820F5E3E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411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</p:sldLayoutIdLst>
  <p:txStyles>
    <p:titleStyle>
      <a:lvl1pPr algn="l" defTabSz="914400" rtl="0" eaLnBrk="1" latinLnBrk="0" hangingPunct="1">
        <a:spcBef>
          <a:spcPct val="0"/>
        </a:spcBef>
        <a:buNone/>
        <a:defRPr sz="4400" b="1" i="0" kern="1200">
          <a:solidFill>
            <a:srgbClr val="783CBD"/>
          </a:solidFill>
          <a:latin typeface="Arial" charset="0"/>
          <a:ea typeface="Arial" charset="0"/>
          <a:cs typeface="Arial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783CBD"/>
        </a:buClr>
        <a:buFont typeface="Arial" panose="020B0604020202020204" pitchFamily="34" charset="0"/>
        <a:buChar char="•"/>
        <a:defRPr sz="3200" b="0" i="0" kern="1200">
          <a:solidFill>
            <a:schemeClr val="tx1">
              <a:lumMod val="75000"/>
              <a:lumOff val="25000"/>
            </a:schemeClr>
          </a:solidFill>
          <a:latin typeface="Arial" charset="0"/>
          <a:ea typeface="Arial" charset="0"/>
          <a:cs typeface="Arial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800" b="0" i="0" kern="1200">
          <a:solidFill>
            <a:schemeClr val="tx1">
              <a:lumMod val="75000"/>
              <a:lumOff val="25000"/>
            </a:schemeClr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307491"/>
        </a:buClr>
        <a:buFont typeface="Arial" panose="020B0604020202020204" pitchFamily="34" charset="0"/>
        <a:buChar char="•"/>
        <a:defRPr sz="2400" b="0" i="0" kern="1200">
          <a:solidFill>
            <a:schemeClr val="tx1">
              <a:lumMod val="75000"/>
              <a:lumOff val="25000"/>
            </a:schemeClr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307491"/>
        </a:buClr>
        <a:buFont typeface="Arial" panose="020B0604020202020204" pitchFamily="34" charset="0"/>
        <a:buChar char="–"/>
        <a:defRPr sz="2000" b="0" i="0" kern="1200">
          <a:solidFill>
            <a:schemeClr val="tx1">
              <a:lumMod val="75000"/>
              <a:lumOff val="25000"/>
            </a:schemeClr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307491"/>
        </a:buClr>
        <a:buFont typeface="Arial" panose="020B0604020202020204" pitchFamily="34" charset="0"/>
        <a:buChar char="»"/>
        <a:defRPr sz="2000" b="0" i="0" kern="1200">
          <a:solidFill>
            <a:schemeClr val="tx1">
              <a:lumMod val="75000"/>
              <a:lumOff val="25000"/>
            </a:schemeClr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mailto:listserv@list.nih.gov" TargetMode="Externa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Tyrone.Spady@nih.gov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osp.od.nih.gov/policies/innovation-and-partnerships#tab1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667000"/>
            <a:ext cx="9144000" cy="160019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7030A0"/>
                </a:solidFill>
                <a:latin typeface="+mn-lt"/>
              </a:rPr>
              <a:t>AAAS Science &amp; Technology Policy Fellowships at the NIH</a:t>
            </a:r>
          </a:p>
        </p:txBody>
      </p:sp>
    </p:spTree>
    <p:extLst>
      <p:ext uri="{BB962C8B-B14F-4D97-AF65-F5344CB8AC3E}">
        <p14:creationId xmlns:p14="http://schemas.microsoft.com/office/powerpoint/2010/main" val="11823401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+mn-lt"/>
              </a:rPr>
              <a:t>Background</a:t>
            </a:r>
            <a:endParaRPr lang="en-US" dirty="0">
              <a:solidFill>
                <a:srgbClr val="783CBD"/>
              </a:solidFill>
              <a:latin typeface="+mn-l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66700" y="1295400"/>
            <a:ext cx="8610600" cy="42904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Tx/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Program established 1973, began at the NIH in 2001 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endParaRPr lang="en-US" sz="1000" b="1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Fellowships provide the opportunity for scientists and engineers to </a:t>
            </a:r>
            <a:r>
              <a:rPr lang="en-US" b="1" i="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learn about policy-making while contributing their knowledge and analytical skills to the federal government</a:t>
            </a:r>
            <a:r>
              <a:rPr lang="en-US" b="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 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endParaRPr lang="en-US" sz="1000" b="1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NOT a laboratory Fellowship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endParaRPr lang="en-US" sz="1000" b="1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51384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+mn-lt"/>
              </a:rPr>
              <a:t>Background</a:t>
            </a:r>
            <a:endParaRPr lang="en-US" dirty="0">
              <a:solidFill>
                <a:srgbClr val="783CBD"/>
              </a:solidFill>
              <a:latin typeface="+mn-l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66700" y="1143000"/>
            <a:ext cx="8610600" cy="4641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Tx/>
              <a:buFont typeface="Wingdings" panose="05000000000000000000" pitchFamily="2" charset="2"/>
              <a:buChar char="§"/>
            </a:pPr>
            <a:endParaRPr lang="en-US" sz="1000" b="1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US" b="1" dirty="0">
                <a:latin typeface="+mn-lt"/>
              </a:rPr>
              <a:t>NIH can host a maximum of 40 Fellows at any one time</a:t>
            </a:r>
            <a:endParaRPr lang="en-US" sz="1000" b="1" dirty="0">
              <a:latin typeface="+mn-lt"/>
            </a:endParaRPr>
          </a:p>
          <a:p>
            <a:pPr marL="0" indent="0">
              <a:buClrTx/>
              <a:buNone/>
            </a:pPr>
            <a:r>
              <a:rPr lang="en-US" sz="1000" b="1" dirty="0">
                <a:latin typeface="+mn-lt"/>
              </a:rPr>
              <a:t> 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US" b="1" dirty="0">
                <a:latin typeface="+mn-lt"/>
              </a:rPr>
              <a:t>This year we will have at least 20 open slots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endParaRPr lang="en-US" sz="1000" b="1" dirty="0">
              <a:latin typeface="+mn-lt"/>
            </a:endParaRP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US" b="1" dirty="0">
                <a:latin typeface="+mn-lt"/>
              </a:rPr>
              <a:t>The Fellowship is one year, beginning September 1, with the option to renew for a second year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endParaRPr lang="en-US" sz="1000" b="1" dirty="0">
              <a:latin typeface="+mn-lt"/>
            </a:endParaRP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US" b="1" dirty="0">
                <a:latin typeface="+mn-lt"/>
              </a:rPr>
              <a:t>Fellowship CANNOT be extended past 2 years</a:t>
            </a:r>
          </a:p>
        </p:txBody>
      </p:sp>
    </p:spTree>
    <p:extLst>
      <p:ext uri="{BB962C8B-B14F-4D97-AF65-F5344CB8AC3E}">
        <p14:creationId xmlns:p14="http://schemas.microsoft.com/office/powerpoint/2010/main" val="36738312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30479" y="0"/>
            <a:ext cx="9080863" cy="1143000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+mn-lt"/>
              </a:rPr>
              <a:t>Who are the Fellows?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2760" y="1447800"/>
            <a:ext cx="8496300" cy="4267200"/>
          </a:xfrm>
        </p:spPr>
        <p:txBody>
          <a:bodyPr>
            <a:normAutofit fontScale="25000" lnSpcReduction="20000"/>
          </a:bodyPr>
          <a:lstStyle/>
          <a:p>
            <a:pPr>
              <a:buClrTx/>
              <a:buFont typeface="Wingdings" panose="05000000000000000000" pitchFamily="2" charset="2"/>
              <a:buChar char="§"/>
            </a:pPr>
            <a:r>
              <a:rPr lang="en-US" sz="11200" b="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US Citizens (can not be Federal employees)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US" sz="11200" b="1" dirty="0">
                <a:solidFill>
                  <a:schemeClr val="tx1"/>
                </a:solidFill>
                <a:latin typeface="+mn-lt"/>
              </a:rPr>
              <a:t>Ph.D., M.D., or other terminal degree in science/engineering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US" sz="11200" b="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Recent graduates to senior-level scientists and professionals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US" sz="11200" b="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Exceptional communication skills 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US" sz="11200" b="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Strong interest in policy issues and applying knowledge toward biomedical research policies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US" sz="11200" b="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Placed throughout NIH in a range of offices related to policy, program planning evaluation, and communications</a:t>
            </a:r>
          </a:p>
          <a:p>
            <a:endParaRPr lang="en-US" sz="11200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9267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+mn-lt"/>
              </a:rPr>
              <a:t>Fellows Selection and Placement Process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245870028"/>
              </p:ext>
            </p:extLst>
          </p:nvPr>
        </p:nvGraphicFramePr>
        <p:xfrm>
          <a:off x="152400" y="1081246"/>
          <a:ext cx="8991600" cy="1554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304800" y="2635409"/>
            <a:ext cx="8534400" cy="3460591"/>
          </a:xfrm>
        </p:spPr>
        <p:txBody>
          <a:bodyPr>
            <a:normAutofit fontScale="85000" lnSpcReduction="10000"/>
          </a:bodyPr>
          <a:lstStyle/>
          <a:p>
            <a:pPr>
              <a:buClrTx/>
              <a:buFont typeface="Wingdings" panose="05000000000000000000" pitchFamily="2" charset="2"/>
              <a:buChar char="§"/>
            </a:pPr>
            <a:r>
              <a:rPr lang="en-US" sz="3600" b="1" dirty="0">
                <a:solidFill>
                  <a:schemeClr val="tx1"/>
                </a:solidFill>
                <a:latin typeface="+mn-lt"/>
              </a:rPr>
              <a:t>Upcoming Key Dates: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endParaRPr lang="en-US" sz="1200" b="1" dirty="0">
              <a:solidFill>
                <a:schemeClr val="tx1"/>
              </a:solidFill>
              <a:latin typeface="+mn-lt"/>
            </a:endParaRPr>
          </a:p>
          <a:p>
            <a:pPr lvl="1">
              <a:buClrTx/>
              <a:buSzPct val="50000"/>
              <a:buFont typeface="Wingdings" panose="05000000000000000000" pitchFamily="2" charset="2"/>
              <a:buChar char="q"/>
            </a:pPr>
            <a:r>
              <a:rPr lang="en-US" sz="3100" b="1" dirty="0">
                <a:solidFill>
                  <a:schemeClr val="tx1"/>
                </a:solidFill>
                <a:latin typeface="+mn-lt"/>
              </a:rPr>
              <a:t>Sign up on NIH website: January 23 – February 3, 2023</a:t>
            </a:r>
          </a:p>
          <a:p>
            <a:pPr lvl="1">
              <a:buClrTx/>
              <a:buSzPct val="50000"/>
              <a:buFont typeface="Wingdings" panose="05000000000000000000" pitchFamily="2" charset="2"/>
              <a:buChar char="q"/>
            </a:pPr>
            <a:r>
              <a:rPr lang="en-US" sz="3100" b="1" dirty="0">
                <a:solidFill>
                  <a:schemeClr val="tx1"/>
                </a:solidFill>
                <a:latin typeface="+mn-lt"/>
              </a:rPr>
              <a:t>Register and upload position description on AAAS portal: Early February </a:t>
            </a:r>
            <a:r>
              <a:rPr lang="en-US" sz="3100" b="1" dirty="0">
                <a:solidFill>
                  <a:schemeClr val="tx1"/>
                </a:solidFill>
              </a:rPr>
              <a:t>–</a:t>
            </a:r>
            <a:r>
              <a:rPr lang="en-US" sz="3100" b="1" dirty="0">
                <a:solidFill>
                  <a:schemeClr val="tx1"/>
                </a:solidFill>
                <a:latin typeface="+mn-lt"/>
              </a:rPr>
              <a:t> March 10, 2023</a:t>
            </a:r>
          </a:p>
          <a:p>
            <a:pPr lvl="1">
              <a:buClrTx/>
              <a:buSzPct val="50000"/>
              <a:buFont typeface="Wingdings" panose="05000000000000000000" pitchFamily="2" charset="2"/>
              <a:buChar char="q"/>
            </a:pPr>
            <a:r>
              <a:rPr lang="en-US" sz="3100" b="1" dirty="0">
                <a:solidFill>
                  <a:schemeClr val="tx1"/>
                </a:solidFill>
                <a:latin typeface="+mn-lt"/>
              </a:rPr>
              <a:t>Placement Interview Week: April 17 – 21, 2023</a:t>
            </a:r>
          </a:p>
          <a:p>
            <a:endParaRPr lang="en-US" sz="1200" b="1" dirty="0">
              <a:solidFill>
                <a:schemeClr val="tx1"/>
              </a:solidFill>
              <a:latin typeface="+mn-lt"/>
            </a:endParaRPr>
          </a:p>
          <a:p>
            <a:pPr marL="0" indent="0" algn="ctr">
              <a:buNone/>
            </a:pPr>
            <a:r>
              <a:rPr lang="en-US" sz="3500" b="1" dirty="0">
                <a:solidFill>
                  <a:srgbClr val="FF0000"/>
                </a:solidFill>
                <a:latin typeface="+mn-lt"/>
              </a:rPr>
              <a:t>NOTE: Signing up and interviewing candidates does </a:t>
            </a:r>
            <a:r>
              <a:rPr lang="en-US" sz="3500" b="1" u="sng" dirty="0">
                <a:solidFill>
                  <a:srgbClr val="FF0000"/>
                </a:solidFill>
                <a:latin typeface="+mn-lt"/>
              </a:rPr>
              <a:t>not</a:t>
            </a:r>
            <a:r>
              <a:rPr lang="en-US" sz="3500" b="1" dirty="0">
                <a:solidFill>
                  <a:srgbClr val="FF0000"/>
                </a:solidFill>
                <a:latin typeface="+mn-lt"/>
              </a:rPr>
              <a:t> commit your office to hosting a Fellow</a:t>
            </a:r>
          </a:p>
          <a:p>
            <a:endParaRPr lang="en-US" sz="3000" dirty="0">
              <a:solidFill>
                <a:schemeClr val="tx1"/>
              </a:solidFill>
            </a:endParaRPr>
          </a:p>
          <a:p>
            <a:endParaRPr lang="en-US" sz="105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8857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+mn-lt"/>
              </a:rPr>
              <a:t>Hosting Fellows at NIH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72000"/>
          </a:xfrm>
        </p:spPr>
        <p:txBody>
          <a:bodyPr>
            <a:noAutofit/>
          </a:bodyPr>
          <a:lstStyle/>
          <a:p>
            <a:pPr>
              <a:buClrTx/>
              <a:buFont typeface="Wingdings" panose="05000000000000000000" pitchFamily="2" charset="2"/>
              <a:buChar char="§"/>
            </a:pPr>
            <a:r>
              <a:rPr lang="en-US" sz="2800" b="1" dirty="0">
                <a:latin typeface="+mn-lt"/>
              </a:rPr>
              <a:t>Appointed as Schedule A temporary FTEs </a:t>
            </a:r>
          </a:p>
          <a:p>
            <a:pPr marL="857250" lvl="1" indent="-457200">
              <a:buClrTx/>
              <a:buSzPct val="50000"/>
              <a:buFont typeface="Wingdings" panose="05000000000000000000" pitchFamily="2" charset="2"/>
              <a:buChar char="q"/>
            </a:pPr>
            <a:r>
              <a:rPr lang="en-US" b="1" dirty="0">
                <a:latin typeface="+mn-lt"/>
              </a:rPr>
              <a:t>Allocated through the OD/OSP, but assigned to host offices.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endParaRPr lang="en-US" sz="1000" b="1" dirty="0">
              <a:latin typeface="+mn-lt"/>
            </a:endParaRP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US" sz="2800" b="1" dirty="0">
                <a:latin typeface="+mn-lt"/>
              </a:rPr>
              <a:t>Appointed at GS-12 (Step 1, Step 5 or Step 10)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endParaRPr lang="en-US" sz="1000" b="1" dirty="0">
              <a:latin typeface="+mn-lt"/>
            </a:endParaRP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US" sz="2800" b="1" u="sng" dirty="0">
                <a:solidFill>
                  <a:srgbClr val="FF0000"/>
                </a:solidFill>
                <a:latin typeface="+mn-lt"/>
              </a:rPr>
              <a:t>Costs for the fellow are paid directly by host office </a:t>
            </a:r>
          </a:p>
          <a:p>
            <a:pPr marL="857250" lvl="1" indent="-457200">
              <a:buClrTx/>
              <a:buSzPct val="50000"/>
              <a:buFont typeface="Wingdings" panose="05000000000000000000" pitchFamily="2" charset="2"/>
              <a:buChar char="q"/>
            </a:pPr>
            <a:r>
              <a:rPr lang="en-US" b="1" dirty="0">
                <a:latin typeface="+mn-lt"/>
              </a:rPr>
              <a:t>Salary, benefits, travel, performance awards</a:t>
            </a:r>
          </a:p>
          <a:p>
            <a:pPr marL="857250" lvl="1" indent="-457200">
              <a:buClrTx/>
              <a:buSzPct val="50000"/>
              <a:buFont typeface="Wingdings" panose="05000000000000000000" pitchFamily="2" charset="2"/>
              <a:buChar char="q"/>
            </a:pPr>
            <a:r>
              <a:rPr lang="en-US" b="1" dirty="0">
                <a:latin typeface="+mn-lt"/>
              </a:rPr>
              <a:t>AAAS administrative fees – for 2021-22 the fee was $</a:t>
            </a:r>
            <a:r>
              <a:rPr lang="en-US" sz="18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26,012 </a:t>
            </a:r>
            <a:r>
              <a:rPr lang="en-US" b="1" dirty="0">
                <a:latin typeface="+mn-lt"/>
              </a:rPr>
              <a:t> for first year fellows, and $</a:t>
            </a:r>
            <a:r>
              <a:rPr lang="en-US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15,631</a:t>
            </a:r>
            <a:r>
              <a:rPr lang="en-US" sz="18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en-US" b="1" dirty="0">
                <a:latin typeface="+mn-lt"/>
              </a:rPr>
              <a:t>for second year fellows</a:t>
            </a:r>
          </a:p>
        </p:txBody>
      </p:sp>
    </p:spTree>
    <p:extLst>
      <p:ext uri="{BB962C8B-B14F-4D97-AF65-F5344CB8AC3E}">
        <p14:creationId xmlns:p14="http://schemas.microsoft.com/office/powerpoint/2010/main" val="1884785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/>
              <a:t>Keep in Mind…</a:t>
            </a:r>
            <a:endParaRPr lang="en-US" sz="3200" dirty="0">
              <a:solidFill>
                <a:srgbClr val="783CBD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6228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Tx/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This is a competitive process (last year 65 offices competed for 20 Fellowship slots)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Offices that get the best match get a Fellow</a:t>
            </a:r>
          </a:p>
          <a:p>
            <a:pPr lvl="1">
              <a:buClrTx/>
              <a:buSzPct val="50000"/>
              <a:buFont typeface="Wingdings" panose="05000000000000000000" pitchFamily="2" charset="2"/>
              <a:buChar char="q"/>
            </a:pPr>
            <a:r>
              <a:rPr lang="en-US" sz="3200" b="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The Fellows are interviewing YOU too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So consider:</a:t>
            </a:r>
          </a:p>
          <a:p>
            <a:pPr lvl="1">
              <a:buClrTx/>
              <a:buSzPct val="50000"/>
              <a:buFont typeface="Wingdings" panose="05000000000000000000" pitchFamily="2" charset="2"/>
              <a:buChar char="q"/>
            </a:pPr>
            <a:r>
              <a:rPr lang="en-US" sz="3200" b="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Writing a strong office description</a:t>
            </a:r>
          </a:p>
          <a:p>
            <a:pPr lvl="1">
              <a:buClrTx/>
              <a:buSzPct val="50000"/>
              <a:buFont typeface="Wingdings" panose="05000000000000000000" pitchFamily="2" charset="2"/>
              <a:buChar char="q"/>
            </a:pPr>
            <a:r>
              <a:rPr lang="en-US" sz="3200" b="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Strategy for selecting interviewees</a:t>
            </a:r>
          </a:p>
          <a:p>
            <a:pPr lvl="1">
              <a:buClrTx/>
              <a:buSzPct val="50000"/>
              <a:buFont typeface="Wingdings" panose="05000000000000000000" pitchFamily="2" charset="2"/>
              <a:buChar char="q"/>
            </a:pPr>
            <a:r>
              <a:rPr lang="en-US" sz="3200" b="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Interview strategy</a:t>
            </a:r>
          </a:p>
        </p:txBody>
      </p:sp>
    </p:spTree>
    <p:extLst>
      <p:ext uri="{BB962C8B-B14F-4D97-AF65-F5344CB8AC3E}">
        <p14:creationId xmlns:p14="http://schemas.microsoft.com/office/powerpoint/2010/main" val="30163318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6DE377F-94D1-485E-8D04-EF9254F7D8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62743"/>
            <a:ext cx="8229600" cy="4525963"/>
          </a:xfrm>
        </p:spPr>
        <p:txBody>
          <a:bodyPr>
            <a:normAutofit fontScale="92500" lnSpcReduction="20000"/>
          </a:bodyPr>
          <a:lstStyle/>
          <a:p>
            <a:pPr>
              <a:buClrTx/>
              <a:buFont typeface="Wingdings" panose="05000000000000000000" pitchFamily="2" charset="2"/>
              <a:buChar char="§"/>
            </a:pPr>
            <a:r>
              <a:rPr lang="en-US" sz="3500" b="1" dirty="0">
                <a:latin typeface="+mn-lt"/>
              </a:rPr>
              <a:t>Subscribe for:</a:t>
            </a:r>
            <a:endParaRPr lang="en-US" sz="1200" b="1" dirty="0">
              <a:latin typeface="+mn-lt"/>
            </a:endParaRPr>
          </a:p>
          <a:p>
            <a:pPr>
              <a:buClrTx/>
              <a:buFont typeface="Wingdings" panose="05000000000000000000" pitchFamily="2" charset="2"/>
              <a:buChar char="§"/>
            </a:pPr>
            <a:endParaRPr lang="en-US" sz="1200" b="1" dirty="0">
              <a:latin typeface="+mn-lt"/>
            </a:endParaRPr>
          </a:p>
          <a:p>
            <a:pPr lvl="1">
              <a:buClrTx/>
              <a:buSzPct val="50000"/>
              <a:buFont typeface="Wingdings" panose="05000000000000000000" pitchFamily="2" charset="2"/>
              <a:buChar char="q"/>
            </a:pPr>
            <a:r>
              <a:rPr lang="en-US" sz="3100" b="1" dirty="0">
                <a:latin typeface="+mn-lt"/>
              </a:rPr>
              <a:t>Information about hosting a AAAS Science and Technology Policy Fellow</a:t>
            </a:r>
          </a:p>
          <a:p>
            <a:pPr lvl="1">
              <a:buClrTx/>
              <a:buSzPct val="50000"/>
              <a:buFont typeface="Wingdings" panose="05000000000000000000" pitchFamily="2" charset="2"/>
              <a:buChar char="q"/>
            </a:pPr>
            <a:r>
              <a:rPr lang="en-US" sz="3100" b="1" dirty="0">
                <a:latin typeface="+mn-lt"/>
              </a:rPr>
              <a:t>Notifications on key dates for signing up to interview potential fellows </a:t>
            </a:r>
          </a:p>
          <a:p>
            <a:pPr lvl="1">
              <a:buClrTx/>
              <a:buSzPct val="50000"/>
              <a:buFont typeface="Wingdings" panose="05000000000000000000" pitchFamily="2" charset="2"/>
              <a:buChar char="q"/>
            </a:pPr>
            <a:r>
              <a:rPr lang="en-US" sz="3100" b="1" dirty="0">
                <a:latin typeface="+mn-lt"/>
              </a:rPr>
              <a:t>General information and news about the program  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endParaRPr lang="en-US" sz="1200" b="1" dirty="0">
              <a:latin typeface="+mn-lt"/>
            </a:endParaRP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US" sz="3500" b="1" dirty="0">
                <a:latin typeface="+mn-lt"/>
              </a:rPr>
              <a:t>To subscribe to the listserv, send an email to </a:t>
            </a:r>
            <a:r>
              <a:rPr lang="en-US" sz="3500" b="1" u="sng" dirty="0">
                <a:latin typeface="+mn-lt"/>
                <a:hlinkClick r:id="rId2"/>
              </a:rPr>
              <a:t>listserv@list.nih.gov</a:t>
            </a:r>
            <a:r>
              <a:rPr lang="en-US" sz="3500" b="1" dirty="0">
                <a:latin typeface="+mn-lt"/>
              </a:rPr>
              <a:t> with the message: Subscribe AAAS_POLICY_FELLOWSHIP_INFO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A86440B-7F5A-4506-A423-76EABB735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latin typeface="+mn-lt"/>
              </a:rPr>
              <a:t>AAAS Policy Fellowship Information Listserv</a:t>
            </a:r>
          </a:p>
        </p:txBody>
      </p:sp>
    </p:spTree>
    <p:extLst>
      <p:ext uri="{BB962C8B-B14F-4D97-AF65-F5344CB8AC3E}">
        <p14:creationId xmlns:p14="http://schemas.microsoft.com/office/powerpoint/2010/main" val="31611367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90600"/>
            <a:ext cx="8305800" cy="50593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2400" b="1" dirty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r>
              <a:rPr lang="en-US" sz="2800" b="1" dirty="0">
                <a:solidFill>
                  <a:srgbClr val="7030A0"/>
                </a:solidFill>
                <a:latin typeface="+mn-lt"/>
              </a:rPr>
              <a:t>Tyrone Spady (</a:t>
            </a:r>
            <a:r>
              <a:rPr lang="en-US" sz="2800" b="1" dirty="0">
                <a:solidFill>
                  <a:srgbClr val="7030A0"/>
                </a:solidFill>
                <a:latin typeface="+mn-lt"/>
                <a:hlinkClick r:id="rId3"/>
              </a:rPr>
              <a:t>Tyrone.Spady@nih.gov</a:t>
            </a:r>
            <a:r>
              <a:rPr lang="en-US" sz="2800" b="1" dirty="0">
                <a:solidFill>
                  <a:srgbClr val="7030A0"/>
                </a:solidFill>
                <a:latin typeface="+mn-lt"/>
              </a:rPr>
              <a:t>)</a:t>
            </a:r>
          </a:p>
          <a:p>
            <a:pPr marL="0" indent="0" algn="ctr">
              <a:buNone/>
            </a:pPr>
            <a:r>
              <a:rPr lang="en-US" sz="2800" b="1" dirty="0">
                <a:solidFill>
                  <a:srgbClr val="7030A0"/>
                </a:solidFill>
                <a:latin typeface="+mn-lt"/>
              </a:rPr>
              <a:t> </a:t>
            </a:r>
            <a:r>
              <a:rPr lang="en-US" sz="2800" b="1" dirty="0">
                <a:solidFill>
                  <a:srgbClr val="0000FF"/>
                </a:solidFill>
                <a:latin typeface="+mn-lt"/>
                <a:hlinkClick r:id="rId4"/>
              </a:rPr>
              <a:t>https://osp.od.nih.gov/policies/innovation-and-partnerships#</a:t>
            </a:r>
            <a:r>
              <a:rPr lang="en-US" sz="2800" b="1">
                <a:solidFill>
                  <a:srgbClr val="0000FF"/>
                </a:solidFill>
                <a:latin typeface="+mn-lt"/>
                <a:hlinkClick r:id="rId4"/>
              </a:rPr>
              <a:t>tab1/</a:t>
            </a:r>
            <a:endParaRPr lang="en-US" sz="2800" b="1">
              <a:solidFill>
                <a:srgbClr val="0000FF"/>
              </a:solidFill>
              <a:latin typeface="+mn-lt"/>
            </a:endParaRPr>
          </a:p>
          <a:p>
            <a:pPr marL="0" indent="0" algn="ctr">
              <a:buNone/>
            </a:pPr>
            <a:endParaRPr lang="en-US" sz="2800" b="1" dirty="0">
              <a:solidFill>
                <a:srgbClr val="7030A0"/>
              </a:solidFill>
              <a:latin typeface="+mn-lt"/>
            </a:endParaRPr>
          </a:p>
          <a:p>
            <a:pPr marL="0" indent="0" algn="ctr">
              <a:buNone/>
            </a:pPr>
            <a:r>
              <a:rPr lang="en-US" sz="2800" b="1" dirty="0">
                <a:solidFill>
                  <a:srgbClr val="7030A0"/>
                </a:solidFill>
                <a:latin typeface="+mn-lt"/>
              </a:rPr>
              <a:t>Ryan Gallasch (rgallasch@aaas.org)</a:t>
            </a:r>
            <a:br>
              <a:rPr lang="en-US" sz="2800" b="1" dirty="0">
                <a:solidFill>
                  <a:srgbClr val="7030A0"/>
                </a:solidFill>
                <a:latin typeface="+mn-lt"/>
              </a:rPr>
            </a:br>
            <a:r>
              <a:rPr lang="en-US" sz="2800" b="1" dirty="0">
                <a:solidFill>
                  <a:srgbClr val="7030A0"/>
                </a:solidFill>
                <a:latin typeface="+mn-lt"/>
              </a:rPr>
              <a:t>AAAS</a:t>
            </a:r>
          </a:p>
          <a:p>
            <a:pPr marL="0" indent="0" algn="ctr">
              <a:buNone/>
            </a:pPr>
            <a:r>
              <a:rPr lang="en-US" sz="2800" b="1" dirty="0">
                <a:solidFill>
                  <a:srgbClr val="7030A0"/>
                </a:solidFill>
                <a:latin typeface="+mn-lt"/>
              </a:rPr>
              <a:t>(202) 326-6619</a:t>
            </a:r>
          </a:p>
          <a:p>
            <a:pPr marL="0" indent="0" algn="ctr">
              <a:buNone/>
            </a:pPr>
            <a:r>
              <a:rPr lang="en-US" sz="2800" b="1" dirty="0">
                <a:solidFill>
                  <a:srgbClr val="0000FF"/>
                </a:solidFill>
                <a:latin typeface="+mn-lt"/>
              </a:rPr>
              <a:t>http://fellowships.aaas.org</a:t>
            </a:r>
          </a:p>
          <a:p>
            <a:pPr algn="ctr"/>
            <a:endParaRPr lang="en-US" sz="2400" b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sz="2300" b="1" dirty="0">
              <a:solidFill>
                <a:srgbClr val="005D85"/>
              </a:solidFill>
            </a:endParaRPr>
          </a:p>
        </p:txBody>
      </p:sp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457200" y="8021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+mn-lt"/>
              </a:rPr>
              <a:t>For More Information</a:t>
            </a:r>
            <a:endParaRPr lang="en-US" dirty="0">
              <a:solidFill>
                <a:srgbClr val="783CBD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172708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SP">
      <a:dk1>
        <a:srgbClr val="000000"/>
      </a:dk1>
      <a:lt1>
        <a:srgbClr val="FFFFFF"/>
      </a:lt1>
      <a:dk2>
        <a:srgbClr val="005F7A"/>
      </a:dk2>
      <a:lt2>
        <a:srgbClr val="FEFFFF"/>
      </a:lt2>
      <a:accent1>
        <a:srgbClr val="783CBD"/>
      </a:accent1>
      <a:accent2>
        <a:srgbClr val="005F7A"/>
      </a:accent2>
      <a:accent3>
        <a:srgbClr val="81BC00"/>
      </a:accent3>
      <a:accent4>
        <a:srgbClr val="007FA9"/>
      </a:accent4>
      <a:accent5>
        <a:srgbClr val="25CAD3"/>
      </a:accent5>
      <a:accent6>
        <a:srgbClr val="D1E8F6"/>
      </a:accent6>
      <a:hlink>
        <a:srgbClr val="346094"/>
      </a:hlink>
      <a:folHlink>
        <a:srgbClr val="783CB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888F4E287EB8A449A4E92901A756D50" ma:contentTypeVersion="15" ma:contentTypeDescription="Create a new document." ma:contentTypeScope="" ma:versionID="1c0c05339d0f9bd928ee1df1d8003972">
  <xsd:schema xmlns:xsd="http://www.w3.org/2001/XMLSchema" xmlns:xs="http://www.w3.org/2001/XMLSchema" xmlns:p="http://schemas.microsoft.com/office/2006/metadata/properties" xmlns:ns2="4a79b4f7-0f50-46b9-b575-1ae67d8e3eae" xmlns:ns3="fed217b5-a79e-4f4a-9771-7e79ef33de59" targetNamespace="http://schemas.microsoft.com/office/2006/metadata/properties" ma:root="true" ma:fieldsID="11ecf805acfab6975bda6820ce48a6c5" ns2:_="" ns3:_="">
    <xsd:import namespace="4a79b4f7-0f50-46b9-b575-1ae67d8e3eae"/>
    <xsd:import namespace="fed217b5-a79e-4f4a-9771-7e79ef33de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ActionNeede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79b4f7-0f50-46b9-b575-1ae67d8e3ea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8ce9f98e-9ad5-43de-b59a-72d7e946aae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ActionNeeded" ma:index="22" nillable="true" ma:displayName="Action Needed" ma:format="Dropdown" ma:internalName="ActionNeeded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d217b5-a79e-4f4a-9771-7e79ef33de5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0beb0557-1511-47df-b6f5-e7dcfd5aed83}" ma:internalName="TaxCatchAll" ma:showField="CatchAllData" ma:web="fed217b5-a79e-4f4a-9771-7e79ef33de5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a79b4f7-0f50-46b9-b575-1ae67d8e3eae">
      <Terms xmlns="http://schemas.microsoft.com/office/infopath/2007/PartnerControls"/>
    </lcf76f155ced4ddcb4097134ff3c332f>
    <TaxCatchAll xmlns="fed217b5-a79e-4f4a-9771-7e79ef33de59" xsi:nil="true"/>
    <ActionNeeded xmlns="4a79b4f7-0f50-46b9-b575-1ae67d8e3eae" xsi:nil="true"/>
  </documentManagement>
</p:properties>
</file>

<file path=customXml/itemProps1.xml><?xml version="1.0" encoding="utf-8"?>
<ds:datastoreItem xmlns:ds="http://schemas.openxmlformats.org/officeDocument/2006/customXml" ds:itemID="{ED9AB940-FCA2-4374-8030-12FEBCCF9CA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a79b4f7-0f50-46b9-b575-1ae67d8e3eae"/>
    <ds:schemaRef ds:uri="fed217b5-a79e-4f4a-9771-7e79ef33de5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53086B6-CEFA-4A8F-9B8F-972083347AE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30051BD-FC15-4EBF-8EEC-AA3B89635DAB}">
  <ds:schemaRefs>
    <ds:schemaRef ds:uri="http://purl.org/dc/terms/"/>
    <ds:schemaRef ds:uri="fed217b5-a79e-4f4a-9771-7e79ef33de59"/>
    <ds:schemaRef ds:uri="http://schemas.microsoft.com/office/2006/documentManagement/types"/>
    <ds:schemaRef ds:uri="http://schemas.microsoft.com/office/2006/metadata/properties"/>
    <ds:schemaRef ds:uri="http://purl.org/dc/elements/1.1/"/>
    <ds:schemaRef ds:uri="4a79b4f7-0f50-46b9-b575-1ae67d8e3eae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19399</TotalTime>
  <Words>504</Words>
  <Application>Microsoft Office PowerPoint</Application>
  <PresentationFormat>On-screen Show (4:3)</PresentationFormat>
  <Paragraphs>85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Roboto</vt:lpstr>
      <vt:lpstr>Wingdings</vt:lpstr>
      <vt:lpstr>Office Theme</vt:lpstr>
      <vt:lpstr>AAAS Science &amp; Technology Policy Fellowships at the NIH</vt:lpstr>
      <vt:lpstr>Background</vt:lpstr>
      <vt:lpstr>Background</vt:lpstr>
      <vt:lpstr>Who are the Fellows?</vt:lpstr>
      <vt:lpstr>Fellows Selection and Placement Process</vt:lpstr>
      <vt:lpstr>Hosting Fellows at NIH</vt:lpstr>
      <vt:lpstr>Keep in Mind…</vt:lpstr>
      <vt:lpstr>AAAS Policy Fellowship Information Listserv</vt:lpstr>
      <vt:lpstr>For More Information</vt:lpstr>
    </vt:vector>
  </TitlesOfParts>
  <Company>NIH\OD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Gain-of-Function Deliberative Process</dc:title>
  <dc:creator>KR</dc:creator>
  <cp:lastModifiedBy>Cochran, Laura (NIH/OD) [C]</cp:lastModifiedBy>
  <cp:revision>1148</cp:revision>
  <cp:lastPrinted>2020-01-30T19:51:56Z</cp:lastPrinted>
  <dcterms:created xsi:type="dcterms:W3CDTF">2016-02-01T08:58:41Z</dcterms:created>
  <dcterms:modified xsi:type="dcterms:W3CDTF">2023-01-18T16:01:25Z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0x010100C888F4E287EB8A449A4E92901A756D50</vt:lpwstr>
  </property>
  <property fmtid="{D5CDD505-2E9C-101B-9397-08002B2CF9AE}" pid="3" name="MediaServiceImageTags">
    <vt:lpwstr/>
  </property>
</Properties>
</file>